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91" r:id="rId5"/>
    <p:sldId id="279" r:id="rId6"/>
    <p:sldId id="280" r:id="rId7"/>
    <p:sldId id="507" r:id="rId8"/>
    <p:sldId id="508" r:id="rId9"/>
    <p:sldId id="509" r:id="rId10"/>
    <p:sldId id="510" r:id="rId11"/>
    <p:sldId id="527" r:id="rId12"/>
    <p:sldId id="526" r:id="rId13"/>
    <p:sldId id="528" r:id="rId14"/>
    <p:sldId id="276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5CE"/>
    <a:srgbClr val="28AF8A"/>
    <a:srgbClr val="FFFFFE"/>
    <a:srgbClr val="FFFEFF"/>
    <a:srgbClr val="FEFFFF"/>
    <a:srgbClr val="FFFFFF"/>
    <a:srgbClr val="473F30"/>
    <a:srgbClr val="AFCA15"/>
    <a:srgbClr val="E52B51"/>
    <a:srgbClr val="E88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1C9B8-DBCD-46E4-B6A7-F23D3028F2EE}" v="22" dt="2022-10-31T09:16:51.975"/>
    <p1510:client id="{BC9BFCB6-4943-7BC8-BBDF-E5283A935C84}" v="26" dt="2022-12-02T10:15:54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66" autoAdjust="0"/>
  </p:normalViewPr>
  <p:slideViewPr>
    <p:cSldViewPr snapToGrid="0">
      <p:cViewPr varScale="1">
        <p:scale>
          <a:sx n="50" d="100"/>
          <a:sy n="50" d="100"/>
        </p:scale>
        <p:origin x="19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 Leuze | GoodPlanet Belgium" userId="S::k.deleuze@goodplanet.be::13461656-a2d6-4508-ace5-31c2c38ca7f1" providerId="AD" clId="Web-{BC9BFCB6-4943-7BC8-BBDF-E5283A935C84}"/>
    <pc:docChg chg="modSld">
      <pc:chgData name="Kelly De Leuze | GoodPlanet Belgium" userId="S::k.deleuze@goodplanet.be::13461656-a2d6-4508-ace5-31c2c38ca7f1" providerId="AD" clId="Web-{BC9BFCB6-4943-7BC8-BBDF-E5283A935C84}" dt="2022-12-02T10:15:54.975" v="22" actId="1076"/>
      <pc:docMkLst>
        <pc:docMk/>
      </pc:docMkLst>
      <pc:sldChg chg="modSp">
        <pc:chgData name="Kelly De Leuze | GoodPlanet Belgium" userId="S::k.deleuze@goodplanet.be::13461656-a2d6-4508-ace5-31c2c38ca7f1" providerId="AD" clId="Web-{BC9BFCB6-4943-7BC8-BBDF-E5283A935C84}" dt="2022-12-02T10:15:54.975" v="22" actId="1076"/>
        <pc:sldMkLst>
          <pc:docMk/>
          <pc:sldMk cId="2451309160" sldId="276"/>
        </pc:sldMkLst>
        <pc:spChg chg="mod">
          <ac:chgData name="Kelly De Leuze | GoodPlanet Belgium" userId="S::k.deleuze@goodplanet.be::13461656-a2d6-4508-ace5-31c2c38ca7f1" providerId="AD" clId="Web-{BC9BFCB6-4943-7BC8-BBDF-E5283A935C84}" dt="2022-12-02T10:15:54.975" v="22" actId="1076"/>
          <ac:spMkLst>
            <pc:docMk/>
            <pc:sldMk cId="2451309160" sldId="276"/>
            <ac:spMk id="10" creationId="{00000000-0000-0000-0000-000000000000}"/>
          </ac:spMkLst>
        </pc:spChg>
      </pc:sldChg>
      <pc:sldChg chg="modSp">
        <pc:chgData name="Kelly De Leuze | GoodPlanet Belgium" userId="S::k.deleuze@goodplanet.be::13461656-a2d6-4508-ace5-31c2c38ca7f1" providerId="AD" clId="Web-{BC9BFCB6-4943-7BC8-BBDF-E5283A935C84}" dt="2022-12-02T10:15:07.395" v="16" actId="20577"/>
        <pc:sldMkLst>
          <pc:docMk/>
          <pc:sldMk cId="621023739" sldId="279"/>
        </pc:sldMkLst>
        <pc:spChg chg="mod">
          <ac:chgData name="Kelly De Leuze | GoodPlanet Belgium" userId="S::k.deleuze@goodplanet.be::13461656-a2d6-4508-ace5-31c2c38ca7f1" providerId="AD" clId="Web-{BC9BFCB6-4943-7BC8-BBDF-E5283A935C84}" dt="2022-12-02T10:15:07.395" v="16" actId="20577"/>
          <ac:spMkLst>
            <pc:docMk/>
            <pc:sldMk cId="621023739" sldId="279"/>
            <ac:spMk id="2" creationId="{00000000-0000-0000-0000-000000000000}"/>
          </ac:spMkLst>
        </pc:spChg>
      </pc:sldChg>
      <pc:sldChg chg="modSp">
        <pc:chgData name="Kelly De Leuze | GoodPlanet Belgium" userId="S::k.deleuze@goodplanet.be::13461656-a2d6-4508-ace5-31c2c38ca7f1" providerId="AD" clId="Web-{BC9BFCB6-4943-7BC8-BBDF-E5283A935C84}" dt="2022-12-02T10:15:16.817" v="18" actId="20577"/>
        <pc:sldMkLst>
          <pc:docMk/>
          <pc:sldMk cId="2644778539" sldId="280"/>
        </pc:sldMkLst>
        <pc:spChg chg="mod">
          <ac:chgData name="Kelly De Leuze | GoodPlanet Belgium" userId="S::k.deleuze@goodplanet.be::13461656-a2d6-4508-ace5-31c2c38ca7f1" providerId="AD" clId="Web-{BC9BFCB6-4943-7BC8-BBDF-E5283A935C84}" dt="2022-12-02T10:15:16.817" v="18" actId="20577"/>
          <ac:spMkLst>
            <pc:docMk/>
            <pc:sldMk cId="2644778539" sldId="280"/>
            <ac:spMk id="2" creationId="{00000000-0000-0000-0000-000000000000}"/>
          </ac:spMkLst>
        </pc:spChg>
      </pc:sldChg>
      <pc:sldChg chg="modSp">
        <pc:chgData name="Kelly De Leuze | GoodPlanet Belgium" userId="S::k.deleuze@goodplanet.be::13461656-a2d6-4508-ace5-31c2c38ca7f1" providerId="AD" clId="Web-{BC9BFCB6-4943-7BC8-BBDF-E5283A935C84}" dt="2022-12-02T10:12:49.125" v="0" actId="1076"/>
        <pc:sldMkLst>
          <pc:docMk/>
          <pc:sldMk cId="3669733347" sldId="507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2:49.125" v="0" actId="1076"/>
          <ac:picMkLst>
            <pc:docMk/>
            <pc:sldMk cId="3669733347" sldId="507"/>
            <ac:picMk id="2" creationId="{4A04F792-4E08-7E64-8F26-F89CE14CF070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3:01.860" v="3" actId="1076"/>
        <pc:sldMkLst>
          <pc:docMk/>
          <pc:sldMk cId="3599441205" sldId="508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3:01.860" v="3" actId="1076"/>
          <ac:picMkLst>
            <pc:docMk/>
            <pc:sldMk cId="3599441205" sldId="508"/>
            <ac:picMk id="3" creationId="{8681FD97-8CEE-DB9A-5664-F17C47E36EEF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3:20.813" v="6" actId="14100"/>
        <pc:sldMkLst>
          <pc:docMk/>
          <pc:sldMk cId="3290609156" sldId="509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3:20.813" v="6" actId="14100"/>
          <ac:picMkLst>
            <pc:docMk/>
            <pc:sldMk cId="3290609156" sldId="509"/>
            <ac:picMk id="3" creationId="{DA1BA2E8-0BDA-76CA-A2AF-B2A105E0AFC1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3:51.705" v="8" actId="14100"/>
        <pc:sldMkLst>
          <pc:docMk/>
          <pc:sldMk cId="3124131989" sldId="510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3:51.705" v="8" actId="14100"/>
          <ac:picMkLst>
            <pc:docMk/>
            <pc:sldMk cId="3124131989" sldId="510"/>
            <ac:picMk id="3" creationId="{8130C724-AA83-695C-5D3F-1A56808BAFA4}"/>
          </ac:picMkLst>
        </pc:picChg>
      </pc:sldChg>
      <pc:sldChg chg="modSp">
        <pc:chgData name="Kelly De Leuze | GoodPlanet Belgium" userId="S::k.deleuze@goodplanet.be::13461656-a2d6-4508-ace5-31c2c38ca7f1" providerId="AD" clId="Web-{BC9BFCB6-4943-7BC8-BBDF-E5283A935C84}" dt="2022-12-02T10:14:07.112" v="9" actId="1076"/>
        <pc:sldMkLst>
          <pc:docMk/>
          <pc:sldMk cId="4277248546" sldId="526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4:07.112" v="9" actId="1076"/>
          <ac:picMkLst>
            <pc:docMk/>
            <pc:sldMk cId="4277248546" sldId="526"/>
            <ac:picMk id="2" creationId="{1DE866A6-A8DD-463D-4A00-25F326D7E925}"/>
          </ac:picMkLst>
        </pc:picChg>
      </pc:sldChg>
      <pc:sldChg chg="modSp modNotes">
        <pc:chgData name="Kelly De Leuze | GoodPlanet Belgium" userId="S::k.deleuze@goodplanet.be::13461656-a2d6-4508-ace5-31c2c38ca7f1" providerId="AD" clId="Web-{BC9BFCB6-4943-7BC8-BBDF-E5283A935C84}" dt="2022-12-02T10:14:29.378" v="13"/>
        <pc:sldMkLst>
          <pc:docMk/>
          <pc:sldMk cId="1511576987" sldId="528"/>
        </pc:sldMkLst>
        <pc:picChg chg="mod">
          <ac:chgData name="Kelly De Leuze | GoodPlanet Belgium" userId="S::k.deleuze@goodplanet.be::13461656-a2d6-4508-ace5-31c2c38ca7f1" providerId="AD" clId="Web-{BC9BFCB6-4943-7BC8-BBDF-E5283A935C84}" dt="2022-12-02T10:14:23.175" v="11" actId="14100"/>
          <ac:picMkLst>
            <pc:docMk/>
            <pc:sldMk cId="1511576987" sldId="528"/>
            <ac:picMk id="2" creationId="{56948BD4-1AB2-2786-9317-4074EFDD49C3}"/>
          </ac:picMkLst>
        </pc:picChg>
      </pc:sldChg>
    </pc:docChg>
  </pc:docChgLst>
  <pc:docChgLst>
    <pc:chgData name="Anske Allewaert | GoodPlanet Belgium" userId="39665255-030a-4689-b522-fb6b10596f60" providerId="ADAL" clId="{8F71C9B8-DBCD-46E4-B6A7-F23D3028F2EE}"/>
    <pc:docChg chg="custSel addSld delSld modSld">
      <pc:chgData name="Anske Allewaert | GoodPlanet Belgium" userId="39665255-030a-4689-b522-fb6b10596f60" providerId="ADAL" clId="{8F71C9B8-DBCD-46E4-B6A7-F23D3028F2EE}" dt="2022-10-31T09:17:07.214" v="90" actId="1076"/>
      <pc:docMkLst>
        <pc:docMk/>
      </pc:docMkLst>
      <pc:sldChg chg="modSp mod">
        <pc:chgData name="Anske Allewaert | GoodPlanet Belgium" userId="39665255-030a-4689-b522-fb6b10596f60" providerId="ADAL" clId="{8F71C9B8-DBCD-46E4-B6A7-F23D3028F2EE}" dt="2022-10-31T09:08:23.266" v="12" actId="20577"/>
        <pc:sldMkLst>
          <pc:docMk/>
          <pc:sldMk cId="621023739" sldId="279"/>
        </pc:sldMkLst>
        <pc:spChg chg="mod">
          <ac:chgData name="Anske Allewaert | GoodPlanet Belgium" userId="39665255-030a-4689-b522-fb6b10596f60" providerId="ADAL" clId="{8F71C9B8-DBCD-46E4-B6A7-F23D3028F2EE}" dt="2022-10-31T09:08:23.266" v="12" actId="20577"/>
          <ac:spMkLst>
            <pc:docMk/>
            <pc:sldMk cId="621023739" sldId="279"/>
            <ac:spMk id="2" creationId="{00000000-0000-0000-0000-000000000000}"/>
          </ac:spMkLst>
        </pc:spChg>
      </pc:sldChg>
      <pc:sldChg chg="modSp mod">
        <pc:chgData name="Anske Allewaert | GoodPlanet Belgium" userId="39665255-030a-4689-b522-fb6b10596f60" providerId="ADAL" clId="{8F71C9B8-DBCD-46E4-B6A7-F23D3028F2EE}" dt="2022-10-31T09:08:39.728" v="41" actId="20577"/>
        <pc:sldMkLst>
          <pc:docMk/>
          <pc:sldMk cId="2644778539" sldId="280"/>
        </pc:sldMkLst>
        <pc:spChg chg="mod">
          <ac:chgData name="Anske Allewaert | GoodPlanet Belgium" userId="39665255-030a-4689-b522-fb6b10596f60" providerId="ADAL" clId="{8F71C9B8-DBCD-46E4-B6A7-F23D3028F2EE}" dt="2022-10-31T09:08:39.728" v="41" actId="20577"/>
          <ac:spMkLst>
            <pc:docMk/>
            <pc:sldMk cId="2644778539" sldId="280"/>
            <ac:spMk id="2" creationId="{00000000-0000-0000-0000-000000000000}"/>
          </ac:spMkLst>
        </pc:spChg>
      </pc:sldChg>
      <pc:sldChg chg="addSp delSp modSp mod modNotesTx">
        <pc:chgData name="Anske Allewaert | GoodPlanet Belgium" userId="39665255-030a-4689-b522-fb6b10596f60" providerId="ADAL" clId="{8F71C9B8-DBCD-46E4-B6A7-F23D3028F2EE}" dt="2022-10-31T09:15:40.174" v="73" actId="1076"/>
        <pc:sldMkLst>
          <pc:docMk/>
          <pc:sldMk cId="3669733347" sldId="507"/>
        </pc:sldMkLst>
        <pc:picChg chg="add mod">
          <ac:chgData name="Anske Allewaert | GoodPlanet Belgium" userId="39665255-030a-4689-b522-fb6b10596f60" providerId="ADAL" clId="{8F71C9B8-DBCD-46E4-B6A7-F23D3028F2EE}" dt="2022-10-31T09:15:40.174" v="73" actId="1076"/>
          <ac:picMkLst>
            <pc:docMk/>
            <pc:sldMk cId="3669733347" sldId="507"/>
            <ac:picMk id="2" creationId="{4A04F792-4E08-7E64-8F26-F89CE14CF070}"/>
          </ac:picMkLst>
        </pc:picChg>
        <pc:picChg chg="del">
          <ac:chgData name="Anske Allewaert | GoodPlanet Belgium" userId="39665255-030a-4689-b522-fb6b10596f60" providerId="ADAL" clId="{8F71C9B8-DBCD-46E4-B6A7-F23D3028F2EE}" dt="2022-10-31T09:08:48.426" v="42" actId="478"/>
          <ac:picMkLst>
            <pc:docMk/>
            <pc:sldMk cId="3669733347" sldId="507"/>
            <ac:picMk id="3" creationId="{1F20668F-F15B-2519-50B6-7728EA11EA70}"/>
          </ac:picMkLst>
        </pc:picChg>
      </pc:sldChg>
      <pc:sldChg chg="addSp delSp modSp modNotesTx">
        <pc:chgData name="Anske Allewaert | GoodPlanet Belgium" userId="39665255-030a-4689-b522-fb6b10596f60" providerId="ADAL" clId="{8F71C9B8-DBCD-46E4-B6A7-F23D3028F2EE}" dt="2022-10-31T09:15:48.158" v="76" actId="1076"/>
        <pc:sldMkLst>
          <pc:docMk/>
          <pc:sldMk cId="3599441205" sldId="508"/>
        </pc:sldMkLst>
        <pc:picChg chg="del">
          <ac:chgData name="Anske Allewaert | GoodPlanet Belgium" userId="39665255-030a-4689-b522-fb6b10596f60" providerId="ADAL" clId="{8F71C9B8-DBCD-46E4-B6A7-F23D3028F2EE}" dt="2022-10-31T09:09:08.054" v="47" actId="478"/>
          <ac:picMkLst>
            <pc:docMk/>
            <pc:sldMk cId="3599441205" sldId="508"/>
            <ac:picMk id="2" creationId="{01291598-F7D0-88DE-3727-14F1F35A499C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5:48.158" v="76" actId="1076"/>
          <ac:picMkLst>
            <pc:docMk/>
            <pc:sldMk cId="3599441205" sldId="508"/>
            <ac:picMk id="3" creationId="{8681FD97-8CEE-DB9A-5664-F17C47E36EEF}"/>
          </ac:picMkLst>
        </pc:picChg>
      </pc:sldChg>
      <pc:sldChg chg="addSp delSp modSp modNotesTx">
        <pc:chgData name="Anske Allewaert | GoodPlanet Belgium" userId="39665255-030a-4689-b522-fb6b10596f60" providerId="ADAL" clId="{8F71C9B8-DBCD-46E4-B6A7-F23D3028F2EE}" dt="2022-10-31T09:15:54.597" v="78" actId="1076"/>
        <pc:sldMkLst>
          <pc:docMk/>
          <pc:sldMk cId="3290609156" sldId="509"/>
        </pc:sldMkLst>
        <pc:picChg chg="del">
          <ac:chgData name="Anske Allewaert | GoodPlanet Belgium" userId="39665255-030a-4689-b522-fb6b10596f60" providerId="ADAL" clId="{8F71C9B8-DBCD-46E4-B6A7-F23D3028F2EE}" dt="2022-10-31T09:09:23.492" v="50" actId="478"/>
          <ac:picMkLst>
            <pc:docMk/>
            <pc:sldMk cId="3290609156" sldId="509"/>
            <ac:picMk id="2" creationId="{04E1738C-FE00-A56F-23F2-60D5D82E88B6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5:54.597" v="78" actId="1076"/>
          <ac:picMkLst>
            <pc:docMk/>
            <pc:sldMk cId="3290609156" sldId="509"/>
            <ac:picMk id="3" creationId="{DA1BA2E8-0BDA-76CA-A2AF-B2A105E0AFC1}"/>
          </ac:picMkLst>
        </pc:picChg>
      </pc:sldChg>
      <pc:sldChg chg="addSp delSp modSp mod modNotesTx">
        <pc:chgData name="Anske Allewaert | GoodPlanet Belgium" userId="39665255-030a-4689-b522-fb6b10596f60" providerId="ADAL" clId="{8F71C9B8-DBCD-46E4-B6A7-F23D3028F2EE}" dt="2022-10-31T09:16:00.182" v="80" actId="1076"/>
        <pc:sldMkLst>
          <pc:docMk/>
          <pc:sldMk cId="3124131989" sldId="510"/>
        </pc:sldMkLst>
        <pc:picChg chg="del">
          <ac:chgData name="Anske Allewaert | GoodPlanet Belgium" userId="39665255-030a-4689-b522-fb6b10596f60" providerId="ADAL" clId="{8F71C9B8-DBCD-46E4-B6A7-F23D3028F2EE}" dt="2022-10-31T09:09:39.047" v="53" actId="478"/>
          <ac:picMkLst>
            <pc:docMk/>
            <pc:sldMk cId="3124131989" sldId="510"/>
            <ac:picMk id="2" creationId="{E07435A7-BF7D-146A-A0E3-6739E4258382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6:00.182" v="80" actId="1076"/>
          <ac:picMkLst>
            <pc:docMk/>
            <pc:sldMk cId="3124131989" sldId="510"/>
            <ac:picMk id="3" creationId="{8130C724-AA83-695C-5D3F-1A56808BAFA4}"/>
          </ac:picMkLst>
        </pc:picChg>
      </pc:sldChg>
      <pc:sldChg chg="addSp delSp modSp del modNotesTx">
        <pc:chgData name="Anske Allewaert | GoodPlanet Belgium" userId="39665255-030a-4689-b522-fb6b10596f60" providerId="ADAL" clId="{8F71C9B8-DBCD-46E4-B6A7-F23D3028F2EE}" dt="2022-10-31T09:16:35.940" v="84" actId="47"/>
        <pc:sldMkLst>
          <pc:docMk/>
          <pc:sldMk cId="3658090206" sldId="511"/>
        </pc:sldMkLst>
        <pc:picChg chg="del">
          <ac:chgData name="Anske Allewaert | GoodPlanet Belgium" userId="39665255-030a-4689-b522-fb6b10596f60" providerId="ADAL" clId="{8F71C9B8-DBCD-46E4-B6A7-F23D3028F2EE}" dt="2022-10-31T09:09:57.791" v="56" actId="478"/>
          <ac:picMkLst>
            <pc:docMk/>
            <pc:sldMk cId="3658090206" sldId="511"/>
            <ac:picMk id="2" creationId="{41B24C65-986E-E44A-457F-BD5256301756}"/>
          </ac:picMkLst>
        </pc:picChg>
        <pc:picChg chg="add mod">
          <ac:chgData name="Anske Allewaert | GoodPlanet Belgium" userId="39665255-030a-4689-b522-fb6b10596f60" providerId="ADAL" clId="{8F71C9B8-DBCD-46E4-B6A7-F23D3028F2EE}" dt="2022-10-31T09:16:08.550" v="82" actId="1076"/>
          <ac:picMkLst>
            <pc:docMk/>
            <pc:sldMk cId="3658090206" sldId="511"/>
            <ac:picMk id="3" creationId="{5EDF821E-7F28-325F-7D54-17AEFE326324}"/>
          </ac:picMkLst>
        </pc:picChg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649014845" sldId="512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632131420" sldId="513"/>
        </pc:sldMkLst>
      </pc:sldChg>
      <pc:sldChg chg="del">
        <pc:chgData name="Anske Allewaert | GoodPlanet Belgium" userId="39665255-030a-4689-b522-fb6b10596f60" providerId="ADAL" clId="{8F71C9B8-DBCD-46E4-B6A7-F23D3028F2EE}" dt="2022-10-31T09:11:08.006" v="70" actId="47"/>
        <pc:sldMkLst>
          <pc:docMk/>
          <pc:sldMk cId="2213690312" sldId="514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447239379" sldId="515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693693335" sldId="516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3847340240" sldId="517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823593678" sldId="518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665550339" sldId="519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383266326" sldId="520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542680726" sldId="521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2663534118" sldId="522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276785550" sldId="523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1470786855" sldId="524"/>
        </pc:sldMkLst>
      </pc:sldChg>
      <pc:sldChg chg="del">
        <pc:chgData name="Anske Allewaert | GoodPlanet Belgium" userId="39665255-030a-4689-b522-fb6b10596f60" providerId="ADAL" clId="{8F71C9B8-DBCD-46E4-B6A7-F23D3028F2EE}" dt="2022-10-31T09:11:13.081" v="71" actId="47"/>
        <pc:sldMkLst>
          <pc:docMk/>
          <pc:sldMk cId="3761754062" sldId="525"/>
        </pc:sldMkLst>
      </pc:sldChg>
      <pc:sldChg chg="addSp delSp modSp add mod modNotesTx">
        <pc:chgData name="Anske Allewaert | GoodPlanet Belgium" userId="39665255-030a-4689-b522-fb6b10596f60" providerId="ADAL" clId="{8F71C9B8-DBCD-46E4-B6A7-F23D3028F2EE}" dt="2022-10-31T09:16:59.134" v="88" actId="1076"/>
        <pc:sldMkLst>
          <pc:docMk/>
          <pc:sldMk cId="4277248546" sldId="526"/>
        </pc:sldMkLst>
        <pc:picChg chg="add mod">
          <ac:chgData name="Anske Allewaert | GoodPlanet Belgium" userId="39665255-030a-4689-b522-fb6b10596f60" providerId="ADAL" clId="{8F71C9B8-DBCD-46E4-B6A7-F23D3028F2EE}" dt="2022-10-31T09:16:59.134" v="88" actId="1076"/>
          <ac:picMkLst>
            <pc:docMk/>
            <pc:sldMk cId="4277248546" sldId="526"/>
            <ac:picMk id="2" creationId="{1DE866A6-A8DD-463D-4A00-25F326D7E925}"/>
          </ac:picMkLst>
        </pc:picChg>
        <pc:picChg chg="del">
          <ac:chgData name="Anske Allewaert | GoodPlanet Belgium" userId="39665255-030a-4689-b522-fb6b10596f60" providerId="ADAL" clId="{8F71C9B8-DBCD-46E4-B6A7-F23D3028F2EE}" dt="2022-10-31T09:10:08.018" v="61" actId="478"/>
          <ac:picMkLst>
            <pc:docMk/>
            <pc:sldMk cId="4277248546" sldId="526"/>
            <ac:picMk id="3" creationId="{5EDF821E-7F28-325F-7D54-17AEFE326324}"/>
          </ac:picMkLst>
        </pc:picChg>
      </pc:sldChg>
      <pc:sldChg chg="addSp delSp modSp add modNotesTx">
        <pc:chgData name="Anske Allewaert | GoodPlanet Belgium" userId="39665255-030a-4689-b522-fb6b10596f60" providerId="ADAL" clId="{8F71C9B8-DBCD-46E4-B6A7-F23D3028F2EE}" dt="2022-10-31T09:16:51.974" v="85" actId="1076"/>
        <pc:sldMkLst>
          <pc:docMk/>
          <pc:sldMk cId="3872116143" sldId="527"/>
        </pc:sldMkLst>
        <pc:picChg chg="add mod">
          <ac:chgData name="Anske Allewaert | GoodPlanet Belgium" userId="39665255-030a-4689-b522-fb6b10596f60" providerId="ADAL" clId="{8F71C9B8-DBCD-46E4-B6A7-F23D3028F2EE}" dt="2022-10-31T09:16:51.974" v="85" actId="1076"/>
          <ac:picMkLst>
            <pc:docMk/>
            <pc:sldMk cId="3872116143" sldId="527"/>
            <ac:picMk id="2" creationId="{DF7E81AB-89F7-5488-D28B-66DDA58214DE}"/>
          </ac:picMkLst>
        </pc:picChg>
        <pc:picChg chg="del">
          <ac:chgData name="Anske Allewaert | GoodPlanet Belgium" userId="39665255-030a-4689-b522-fb6b10596f60" providerId="ADAL" clId="{8F71C9B8-DBCD-46E4-B6A7-F23D3028F2EE}" dt="2022-10-31T09:10:05.898" v="60" actId="478"/>
          <ac:picMkLst>
            <pc:docMk/>
            <pc:sldMk cId="3872116143" sldId="527"/>
            <ac:picMk id="3" creationId="{5EDF821E-7F28-325F-7D54-17AEFE326324}"/>
          </ac:picMkLst>
        </pc:picChg>
      </pc:sldChg>
      <pc:sldChg chg="addSp modSp add mod modNotesTx">
        <pc:chgData name="Anske Allewaert | GoodPlanet Belgium" userId="39665255-030a-4689-b522-fb6b10596f60" providerId="ADAL" clId="{8F71C9B8-DBCD-46E4-B6A7-F23D3028F2EE}" dt="2022-10-31T09:17:07.214" v="90" actId="1076"/>
        <pc:sldMkLst>
          <pc:docMk/>
          <pc:sldMk cId="1511576987" sldId="528"/>
        </pc:sldMkLst>
        <pc:picChg chg="add mod">
          <ac:chgData name="Anske Allewaert | GoodPlanet Belgium" userId="39665255-030a-4689-b522-fb6b10596f60" providerId="ADAL" clId="{8F71C9B8-DBCD-46E4-B6A7-F23D3028F2EE}" dt="2022-10-31T09:17:07.214" v="90" actId="1076"/>
          <ac:picMkLst>
            <pc:docMk/>
            <pc:sldMk cId="1511576987" sldId="528"/>
            <ac:picMk id="2" creationId="{56948BD4-1AB2-2786-9317-4074EFDD49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2E0E-BE89-41A3-B25C-E46941A6DFCE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F59E-7B8D-4735-9CD3-3995AD795B1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3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ef.brainwash.nl/bijdrage/de-klimaatmars-er-is-geen-beter-moment-om-de-straat-op-te-gaa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n.be/brussel/verkrachter-we-snijden-je-lul-eraf-met-deze-protestborden-tonen-vrouwen-in-elsene-hoe-boos-ze-zijn-na-verkrachtingszaak-in-cafe~a1aa845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n.be/binnenland/protest-gele-hesjes-wordt-ook-in-belgie-feller-al-39-mensen-opgepakt~a5e6c3a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0minutes.fr/monde/2941271-20201229-etats-unis-manifestation-baroud-honneur-partisans-donald-trump-6-janvi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hiel.nl/posts/44499-14-inspirerende-protestborden-voor-bij-je-bi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hln.be%2Fbinnenland%2F25-jaar-geleden-trok-witte-mars-door-brussel-het-symbool-van-onze-beschadigde-en-vermoorde-kinderen~ab6c46cf%2F&amp;psig=AOvVaw1zfqV45XS2iZMF0uo_kZGX&amp;ust=1664611234511000&amp;source=images&amp;cd=vfe&amp;ved=0CA0QjhxqFwoTCKjsjaGGvPoCFQAAAAAdAAAAABA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politan.com/nl/lifestyle/a35056109/black-lives-matter-202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https://archief.brainwash.nl/bijdrage/de-klimaatmars-er-is-geen-beter-moment-om-de-straat-op-te-gaan</a:t>
            </a:r>
            <a:r>
              <a:rPr lang="nl-NL" dirty="0"/>
              <a:t> </a:t>
            </a:r>
            <a:endParaRPr lang="en-US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14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"Verkrachter: we snijden je lul eraf”: met deze protestborden tonen vrouwen in Elsene hoe boos ze zijn na verkrachtingszaak in café | Brussel | hln.be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11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Protest ‘gele hesjes’ wordt ook in België feller: al 39 mensen opgepakt | Binnenland | hln.be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785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2020,Protestbord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aanleiding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presidentiële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verkiezingsresultaten</a:t>
            </a:r>
            <a:r>
              <a:rPr lang="en-US" dirty="0">
                <a:cs typeface="Calibri"/>
              </a:rPr>
              <a:t> in de USA.</a:t>
            </a:r>
          </a:p>
          <a:p>
            <a:r>
              <a:rPr lang="en-US" dirty="0">
                <a:hlinkClick r:id="rId3"/>
              </a:rPr>
              <a:t>https://www.20minutes.fr/monde/2941271-20201229-etats-unis-manifestation-baroud-honneur-partisans-donald-trump-6-janvier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461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Bron: </a:t>
            </a:r>
            <a:r>
              <a:rPr lang="nl-NL" dirty="0">
                <a:hlinkClick r:id="rId3"/>
              </a:rPr>
              <a:t>14 inspirerende protestborden voor bij je bier | </a:t>
            </a:r>
            <a:r>
              <a:rPr lang="nl-NL" dirty="0" err="1">
                <a:hlinkClick r:id="rId3"/>
              </a:rPr>
              <a:t>Kakhiel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529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Witte mars, 1996.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aanleiding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Dutroux</a:t>
            </a:r>
            <a:r>
              <a:rPr lang="en-US" dirty="0">
                <a:cs typeface="Calibri"/>
              </a:rPr>
              <a:t>-affaire.</a:t>
            </a:r>
          </a:p>
          <a:p>
            <a:r>
              <a:rPr lang="en-US" dirty="0">
                <a:hlinkClick r:id="rId3"/>
              </a:rPr>
              <a:t>https://www.google.com/url?sa=i&amp;url=https%3A%2F%2Fwww.hln.be%2Fbinnenland%2F25-jaar-geleden-trok-witte-mars-door-brussel-het-symbool-van-onze-beschadigde-en-vermoorde-kinderen~ab6c46cf%2F&amp;psig=AOvVaw1zfqV45XS2iZMF0uo_kZGX&amp;ust=1664611234511000&amp;source=images&amp;cd=vfe&amp;ved=0CA0QjhxqFwoTCKjsjaGGvPoCFQAAAAAdAAAAABAl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9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2020, Black </a:t>
            </a:r>
            <a:r>
              <a:rPr lang="nl-BE" dirty="0" err="1"/>
              <a:t>Lives</a:t>
            </a:r>
            <a:r>
              <a:rPr lang="nl-BE" dirty="0"/>
              <a:t> Matter protest actie naar aanleiding van de dood van George Floyd.</a:t>
            </a:r>
          </a:p>
          <a:p>
            <a:r>
              <a:rPr lang="nl-BE" dirty="0">
                <a:hlinkClick r:id="rId3"/>
              </a:rPr>
              <a:t>https://www.cosmopolitan.com/nl/lifestyle/a35056109/black-lives-matter-2021/</a:t>
            </a:r>
            <a:r>
              <a:rPr lang="nl-BE" dirty="0"/>
              <a:t>  </a:t>
            </a:r>
            <a:endParaRPr lang="nl-BE" dirty="0">
              <a:cs typeface="Calibri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45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0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8ECC-3EE7-AB4C-865E-77444A58A322}" type="datetimeFigureOut">
              <a:rPr lang="fr-FR" smtClean="0"/>
              <a:t>02/12/2022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D39C-397C-DF4E-8169-98D68A19AB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9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6948BD4-1AB2-2786-9317-4074EFDD4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29" r="1" b="8037"/>
          <a:stretch/>
        </p:blipFill>
        <p:spPr>
          <a:xfrm>
            <a:off x="226464" y="1133122"/>
            <a:ext cx="8340041" cy="5106909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157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A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894481" y="6494302"/>
            <a:ext cx="6311457" cy="2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900" b="1" err="1">
                <a:solidFill>
                  <a:srgbClr val="FFFFFF"/>
                </a:solidFill>
                <a:latin typeface="Calibri"/>
                <a:cs typeface="Calibri"/>
              </a:rPr>
              <a:t>GoodPlanet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Belgium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I  Edinburgstraat 26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d’Edimbourg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Brussel 1050 Bruxelles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T +32 (0)2 893 08 08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www.goodplanet.be</a:t>
            </a:r>
            <a:endParaRPr lang="fr-BE" sz="9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962" y="5624944"/>
            <a:ext cx="1008297" cy="103795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609600" y="6572250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96049" y="2712954"/>
            <a:ext cx="776295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7200" dirty="0">
                <a:solidFill>
                  <a:schemeClr val="bg1"/>
                </a:solidFill>
              </a:rPr>
              <a:t>EINDE</a:t>
            </a:r>
            <a:endParaRPr lang="nl-BE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48" y="5659743"/>
            <a:ext cx="1007177" cy="103680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894481" y="6494302"/>
            <a:ext cx="6311457" cy="2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900" b="1" err="1">
                <a:solidFill>
                  <a:srgbClr val="FFFFFF"/>
                </a:solidFill>
                <a:latin typeface="Calibri"/>
                <a:cs typeface="Calibri"/>
              </a:rPr>
              <a:t>GoodPlanet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Belgium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I  Edinburgstraat 26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d’Edimbourg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Brussel 1050 Bruxelles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>
                <a:solidFill>
                  <a:srgbClr val="FFFFFF"/>
                </a:solidFill>
                <a:latin typeface="Calibri"/>
                <a:cs typeface="Calibri"/>
              </a:rPr>
              <a:t>T +32 (0)2 893 08 08 </a:t>
            </a:r>
            <a:r>
              <a:rPr lang="nl-NL" sz="900" b="1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err="1">
                <a:solidFill>
                  <a:srgbClr val="FFFFFF"/>
                </a:solidFill>
                <a:latin typeface="Calibri"/>
                <a:cs typeface="Calibri"/>
              </a:rPr>
              <a:t>www.goodplanet.be</a:t>
            </a:r>
            <a:endParaRPr lang="fr-BE" sz="9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9600" y="6572250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706582" y="1704109"/>
            <a:ext cx="776295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7200" dirty="0">
                <a:solidFill>
                  <a:schemeClr val="bg1"/>
                </a:solidFill>
              </a:rPr>
              <a:t>PROTESTBORDEN</a:t>
            </a:r>
          </a:p>
        </p:txBody>
      </p:sp>
    </p:spTree>
    <p:extLst>
      <p:ext uri="{BB962C8B-B14F-4D97-AF65-F5344CB8AC3E}">
        <p14:creationId xmlns:p14="http://schemas.microsoft.com/office/powerpoint/2010/main" val="62102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53291" y="2644826"/>
            <a:ext cx="843741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4800" dirty="0">
                <a:solidFill>
                  <a:srgbClr val="1895CE"/>
                </a:solidFill>
              </a:rPr>
              <a:t>VOORBEELDEN VAN PROTESTBORDEN</a:t>
            </a:r>
          </a:p>
        </p:txBody>
      </p:sp>
    </p:spTree>
    <p:extLst>
      <p:ext uri="{BB962C8B-B14F-4D97-AF65-F5344CB8AC3E}">
        <p14:creationId xmlns:p14="http://schemas.microsoft.com/office/powerpoint/2010/main" val="264477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 descr="A picture containing text, person, sign, people&#10;&#10;Description automatically generated">
            <a:extLst>
              <a:ext uri="{FF2B5EF4-FFF2-40B4-BE49-F238E27FC236}">
                <a16:creationId xmlns:a16="http://schemas.microsoft.com/office/drawing/2014/main" id="{4A04F792-4E08-7E64-8F26-F89CE14CF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" r="1" b="1"/>
          <a:stretch/>
        </p:blipFill>
        <p:spPr>
          <a:xfrm>
            <a:off x="221200" y="759018"/>
            <a:ext cx="7660820" cy="54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2" descr="Marc Baert">
            <a:extLst>
              <a:ext uri="{FF2B5EF4-FFF2-40B4-BE49-F238E27FC236}">
                <a16:creationId xmlns:a16="http://schemas.microsoft.com/office/drawing/2014/main" id="{8681FD97-8CEE-DB9A-5664-F17C47E36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35134" y="746986"/>
            <a:ext cx="7544957" cy="5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4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2" descr="Nouveau samedi de manifestation des Gilets jaunes, affaiblis après six ...">
            <a:extLst>
              <a:ext uri="{FF2B5EF4-FFF2-40B4-BE49-F238E27FC236}">
                <a16:creationId xmlns:a16="http://schemas.microsoft.com/office/drawing/2014/main" id="{DA1BA2E8-0BDA-76CA-A2AF-B2A105E0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r="545"/>
          <a:stretch/>
        </p:blipFill>
        <p:spPr bwMode="auto">
          <a:xfrm>
            <a:off x="225878" y="863864"/>
            <a:ext cx="7579255" cy="54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0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30C724-AA83-695C-5D3F-1A56808BA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57" r="104"/>
          <a:stretch/>
        </p:blipFill>
        <p:spPr>
          <a:xfrm>
            <a:off x="222101" y="945710"/>
            <a:ext cx="7693005" cy="55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F7E81AB-89F7-5488-D28B-66DDA5821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/>
          <a:stretch/>
        </p:blipFill>
        <p:spPr bwMode="auto">
          <a:xfrm>
            <a:off x="2253387" y="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1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DE866A6-A8DD-463D-4A00-25F326D7E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7"/>
          <a:stretch/>
        </p:blipFill>
        <p:spPr>
          <a:xfrm>
            <a:off x="275677" y="770778"/>
            <a:ext cx="7497941" cy="53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8546"/>
      </p:ext>
    </p:extLst>
  </p:cSld>
  <p:clrMapOvr>
    <a:masterClrMapping/>
  </p:clrMapOvr>
</p:sld>
</file>

<file path=ppt/theme/theme1.xml><?xml version="1.0" encoding="utf-8"?>
<a:theme xmlns:a="http://schemas.openxmlformats.org/drawingml/2006/main" name="PPT sjabloon oktober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sjabloon_20151008  -  Alleen-lezen" id="{ECA2932B-01E6-46E4-8A5F-0F630BC1B676}" vid="{2326EEE1-F928-4729-92B4-0CE820C1103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A6CF3114AEC45BF259B27BEC39AAA" ma:contentTypeVersion="11" ma:contentTypeDescription="Create a new document." ma:contentTypeScope="" ma:versionID="4e2d94fbf7853d1ab4a8a519f4ff719f">
  <xsd:schema xmlns:xsd="http://www.w3.org/2001/XMLSchema" xmlns:xs="http://www.w3.org/2001/XMLSchema" xmlns:p="http://schemas.microsoft.com/office/2006/metadata/properties" xmlns:ns2="19b4a0a6-9457-4e19-b621-00f5bdbe2360" xmlns:ns3="adadde16-c76b-4a27-8d67-ff778b585c5a" targetNamespace="http://schemas.microsoft.com/office/2006/metadata/properties" ma:root="true" ma:fieldsID="45bd3cb545898dc78dbb6954078a3429" ns2:_="" ns3:_="">
    <xsd:import namespace="19b4a0a6-9457-4e19-b621-00f5bdbe2360"/>
    <xsd:import namespace="adadde16-c76b-4a27-8d67-ff778b585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4a0a6-9457-4e19-b621-00f5bdbe2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ad6ca0a-5f61-4a9a-abdf-feea72fd0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dde16-c76b-4a27-8d67-ff778b585c5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0b5d1c1-aed1-4eff-a1bd-8a327ddab1af}" ma:internalName="TaxCatchAll" ma:showField="CatchAllData" ma:web="adadde16-c76b-4a27-8d67-ff778b585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b4a0a6-9457-4e19-b621-00f5bdbe2360">
      <Terms xmlns="http://schemas.microsoft.com/office/infopath/2007/PartnerControls"/>
    </lcf76f155ced4ddcb4097134ff3c332f>
    <TaxCatchAll xmlns="adadde16-c76b-4a27-8d67-ff778b585c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0ED9A-2A20-4561-8C95-64E9B646D6B9}"/>
</file>

<file path=customXml/itemProps2.xml><?xml version="1.0" encoding="utf-8"?>
<ds:datastoreItem xmlns:ds="http://schemas.openxmlformats.org/officeDocument/2006/customXml" ds:itemID="{45FAC940-1C23-4691-9C64-23BCE62ED9AF}">
  <ds:schemaRefs>
    <ds:schemaRef ds:uri="18635d2d-a6f3-4fc6-a57a-cef950ecb4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b79bae5-3954-4fc6-b5c7-a632e027fd35"/>
  </ds:schemaRefs>
</ds:datastoreItem>
</file>

<file path=customXml/itemProps3.xml><?xml version="1.0" encoding="utf-8"?>
<ds:datastoreItem xmlns:ds="http://schemas.openxmlformats.org/officeDocument/2006/customXml" ds:itemID="{3A217803-97BE-4086-A6DB-C6B6C04B4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Quiz-time met antwoorden</Template>
  <TotalTime>107</TotalTime>
  <Words>267</Words>
  <Application>Microsoft Office PowerPoint</Application>
  <PresentationFormat>On-screen Show (4:3)</PresentationFormat>
  <Paragraphs>22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PPT sjabloon oktober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Anske Allewaert | GoodPlanet Belgium</dc:creator>
  <cp:lastModifiedBy>Anske Allewaert | GoodPlanet Belgium</cp:lastModifiedBy>
  <cp:revision>21</cp:revision>
  <dcterms:created xsi:type="dcterms:W3CDTF">2021-11-10T08:38:25Z</dcterms:created>
  <dcterms:modified xsi:type="dcterms:W3CDTF">2022-12-02T10:16:03Z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0x010100BD2A6CF3114AEC45BF259B27BEC39AAA</vt:lpwstr>
  </property>
  <property fmtid="{D5CDD505-2E9C-101B-9397-08002B2CF9AE}" pid="3" name="MediaServiceImageTags">
    <vt:lpwstr/>
  </property>
</Properties>
</file>