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91" r:id="rId5"/>
    <p:sldId id="279" r:id="rId6"/>
    <p:sldId id="303" r:id="rId7"/>
    <p:sldId id="305" r:id="rId8"/>
    <p:sldId id="307" r:id="rId9"/>
    <p:sldId id="310" r:id="rId10"/>
    <p:sldId id="311" r:id="rId11"/>
    <p:sldId id="312" r:id="rId12"/>
    <p:sldId id="313" r:id="rId13"/>
    <p:sldId id="314" r:id="rId1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E"/>
    <a:srgbClr val="FFFEFF"/>
    <a:srgbClr val="FEFFFF"/>
    <a:srgbClr val="FFFFFF"/>
    <a:srgbClr val="473F30"/>
    <a:srgbClr val="AFCA15"/>
    <a:srgbClr val="E52B51"/>
    <a:srgbClr val="E8880A"/>
    <a:srgbClr val="28AF8A"/>
    <a:srgbClr val="1895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129844-5047-4ED9-854E-08662834B9F3}" v="7" dt="2023-09-07T06:25:53.6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47" autoAdjust="0"/>
    <p:restoredTop sz="89054" autoAdjust="0"/>
  </p:normalViewPr>
  <p:slideViewPr>
    <p:cSldViewPr snapToGrid="0" snapToObjects="1">
      <p:cViewPr varScale="1">
        <p:scale>
          <a:sx n="64" d="100"/>
          <a:sy n="64" d="100"/>
        </p:scale>
        <p:origin x="17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ske Allewaert | GoodPlanet Belgium" userId="39665255-030a-4689-b522-fb6b10596f60" providerId="ADAL" clId="{5A129844-5047-4ED9-854E-08662834B9F3}"/>
    <pc:docChg chg="custSel delSld modSld">
      <pc:chgData name="Anske Allewaert | GoodPlanet Belgium" userId="39665255-030a-4689-b522-fb6b10596f60" providerId="ADAL" clId="{5A129844-5047-4ED9-854E-08662834B9F3}" dt="2023-09-07T06:26:02.298" v="252" actId="47"/>
      <pc:docMkLst>
        <pc:docMk/>
      </pc:docMkLst>
      <pc:sldChg chg="delSp modNotesTx">
        <pc:chgData name="Anske Allewaert | GoodPlanet Belgium" userId="39665255-030a-4689-b522-fb6b10596f60" providerId="ADAL" clId="{5A129844-5047-4ED9-854E-08662834B9F3}" dt="2023-09-07T06:25:22.146" v="243" actId="20577"/>
        <pc:sldMkLst>
          <pc:docMk/>
          <pc:sldMk cId="2992745578" sldId="303"/>
        </pc:sldMkLst>
        <pc:picChg chg="del">
          <ac:chgData name="Anske Allewaert | GoodPlanet Belgium" userId="39665255-030a-4689-b522-fb6b10596f60" providerId="ADAL" clId="{5A129844-5047-4ED9-854E-08662834B9F3}" dt="2023-09-07T06:24:32.380" v="0" actId="478"/>
          <ac:picMkLst>
            <pc:docMk/>
            <pc:sldMk cId="2992745578" sldId="303"/>
            <ac:picMk id="1028" creationId="{0BF59D2A-A8EA-B22F-AF12-979C5A359EC0}"/>
          </ac:picMkLst>
        </pc:picChg>
      </pc:sldChg>
      <pc:sldChg chg="addSp delSp modSp">
        <pc:chgData name="Anske Allewaert | GoodPlanet Belgium" userId="39665255-030a-4689-b522-fb6b10596f60" providerId="ADAL" clId="{5A129844-5047-4ED9-854E-08662834B9F3}" dt="2023-09-07T06:25:53.668" v="249" actId="1076"/>
        <pc:sldMkLst>
          <pc:docMk/>
          <pc:sldMk cId="2251716314" sldId="305"/>
        </pc:sldMkLst>
        <pc:picChg chg="add mod">
          <ac:chgData name="Anske Allewaert | GoodPlanet Belgium" userId="39665255-030a-4689-b522-fb6b10596f60" providerId="ADAL" clId="{5A129844-5047-4ED9-854E-08662834B9F3}" dt="2023-09-07T06:25:53.668" v="249" actId="1076"/>
          <ac:picMkLst>
            <pc:docMk/>
            <pc:sldMk cId="2251716314" sldId="305"/>
            <ac:picMk id="3" creationId="{27272B57-093E-15CF-4854-0FE2D208A4DE}"/>
          </ac:picMkLst>
        </pc:picChg>
        <pc:picChg chg="del">
          <ac:chgData name="Anske Allewaert | GoodPlanet Belgium" userId="39665255-030a-4689-b522-fb6b10596f60" providerId="ADAL" clId="{5A129844-5047-4ED9-854E-08662834B9F3}" dt="2023-09-07T06:25:42.910" v="244" actId="478"/>
          <ac:picMkLst>
            <pc:docMk/>
            <pc:sldMk cId="2251716314" sldId="305"/>
            <ac:picMk id="3074" creationId="{04003711-E3AD-262B-89D4-906353969454}"/>
          </ac:picMkLst>
        </pc:picChg>
      </pc:sldChg>
      <pc:sldChg chg="delSp modSp del">
        <pc:chgData name="Anske Allewaert | GoodPlanet Belgium" userId="39665255-030a-4689-b522-fb6b10596f60" providerId="ADAL" clId="{5A129844-5047-4ED9-854E-08662834B9F3}" dt="2023-09-07T06:25:55.151" v="250" actId="47"/>
        <pc:sldMkLst>
          <pc:docMk/>
          <pc:sldMk cId="2752154419" sldId="306"/>
        </pc:sldMkLst>
        <pc:picChg chg="del mod">
          <ac:chgData name="Anske Allewaert | GoodPlanet Belgium" userId="39665255-030a-4689-b522-fb6b10596f60" providerId="ADAL" clId="{5A129844-5047-4ED9-854E-08662834B9F3}" dt="2023-09-07T06:25:46.017" v="246" actId="21"/>
          <ac:picMkLst>
            <pc:docMk/>
            <pc:sldMk cId="2752154419" sldId="306"/>
            <ac:picMk id="5124" creationId="{F9038E8A-2508-AA67-0E1A-2C365B04D2DC}"/>
          </ac:picMkLst>
        </pc:picChg>
      </pc:sldChg>
      <pc:sldChg chg="del">
        <pc:chgData name="Anske Allewaert | GoodPlanet Belgium" userId="39665255-030a-4689-b522-fb6b10596f60" providerId="ADAL" clId="{5A129844-5047-4ED9-854E-08662834B9F3}" dt="2023-09-07T06:25:59.558" v="251" actId="47"/>
        <pc:sldMkLst>
          <pc:docMk/>
          <pc:sldMk cId="3081450442" sldId="308"/>
        </pc:sldMkLst>
      </pc:sldChg>
      <pc:sldChg chg="del">
        <pc:chgData name="Anske Allewaert | GoodPlanet Belgium" userId="39665255-030a-4689-b522-fb6b10596f60" providerId="ADAL" clId="{5A129844-5047-4ED9-854E-08662834B9F3}" dt="2023-09-07T06:26:02.298" v="252" actId="47"/>
        <pc:sldMkLst>
          <pc:docMk/>
          <pc:sldMk cId="84466747" sldId="309"/>
        </pc:sldMkLst>
      </pc:sldChg>
    </pc:docChg>
  </pc:docChgLst>
  <pc:docChgLst>
    <pc:chgData name="Anske Allewaert | GoodPlanet Belgium" userId="39665255-030a-4689-b522-fb6b10596f60" providerId="ADAL" clId="{C765830C-2AFB-41F6-9826-83EF372DB99F}"/>
    <pc:docChg chg="undo redo custSel addSld delSld modSld">
      <pc:chgData name="Anske Allewaert | GoodPlanet Belgium" userId="39665255-030a-4689-b522-fb6b10596f60" providerId="ADAL" clId="{C765830C-2AFB-41F6-9826-83EF372DB99F}" dt="2023-06-13T07:03:56.163" v="133" actId="20577"/>
      <pc:docMkLst>
        <pc:docMk/>
      </pc:docMkLst>
      <pc:sldChg chg="del">
        <pc:chgData name="Anske Allewaert | GoodPlanet Belgium" userId="39665255-030a-4689-b522-fb6b10596f60" providerId="ADAL" clId="{C765830C-2AFB-41F6-9826-83EF372DB99F}" dt="2023-06-13T07:00:23.013" v="90" actId="47"/>
        <pc:sldMkLst>
          <pc:docMk/>
          <pc:sldMk cId="1954135386" sldId="274"/>
        </pc:sldMkLst>
      </pc:sldChg>
      <pc:sldChg chg="modSp add del mod">
        <pc:chgData name="Anske Allewaert | GoodPlanet Belgium" userId="39665255-030a-4689-b522-fb6b10596f60" providerId="ADAL" clId="{C765830C-2AFB-41F6-9826-83EF372DB99F}" dt="2023-06-13T07:00:41.373" v="122" actId="20577"/>
        <pc:sldMkLst>
          <pc:docMk/>
          <pc:sldMk cId="621023739" sldId="279"/>
        </pc:sldMkLst>
        <pc:spChg chg="mod">
          <ac:chgData name="Anske Allewaert | GoodPlanet Belgium" userId="39665255-030a-4689-b522-fb6b10596f60" providerId="ADAL" clId="{C765830C-2AFB-41F6-9826-83EF372DB99F}" dt="2023-06-13T07:00:41.373" v="122" actId="20577"/>
          <ac:spMkLst>
            <pc:docMk/>
            <pc:sldMk cId="621023739" sldId="279"/>
            <ac:spMk id="2" creationId="{00000000-0000-0000-0000-000000000000}"/>
          </ac:spMkLst>
        </pc:spChg>
      </pc:sldChg>
      <pc:sldChg chg="del">
        <pc:chgData name="Anske Allewaert | GoodPlanet Belgium" userId="39665255-030a-4689-b522-fb6b10596f60" providerId="ADAL" clId="{C765830C-2AFB-41F6-9826-83EF372DB99F}" dt="2023-06-13T07:00:44.732" v="123" actId="47"/>
        <pc:sldMkLst>
          <pc:docMk/>
          <pc:sldMk cId="1135099751" sldId="281"/>
        </pc:sldMkLst>
      </pc:sldChg>
      <pc:sldChg chg="modSp mod modNotesTx">
        <pc:chgData name="Anske Allewaert | GoodPlanet Belgium" userId="39665255-030a-4689-b522-fb6b10596f60" providerId="ADAL" clId="{C765830C-2AFB-41F6-9826-83EF372DB99F}" dt="2023-06-13T07:03:31.119" v="125" actId="20577"/>
        <pc:sldMkLst>
          <pc:docMk/>
          <pc:sldMk cId="2992745578" sldId="303"/>
        </pc:sldMkLst>
        <pc:spChg chg="mod">
          <ac:chgData name="Anske Allewaert | GoodPlanet Belgium" userId="39665255-030a-4689-b522-fb6b10596f60" providerId="ADAL" clId="{C765830C-2AFB-41F6-9826-83EF372DB99F}" dt="2023-06-13T07:03:31.119" v="125" actId="20577"/>
          <ac:spMkLst>
            <pc:docMk/>
            <pc:sldMk cId="2992745578" sldId="303"/>
            <ac:spMk id="8" creationId="{00000000-0000-0000-0000-000000000000}"/>
          </ac:spMkLst>
        </pc:spChg>
      </pc:sldChg>
      <pc:sldChg chg="modSp mod modNotesTx">
        <pc:chgData name="Anske Allewaert | GoodPlanet Belgium" userId="39665255-030a-4689-b522-fb6b10596f60" providerId="ADAL" clId="{C765830C-2AFB-41F6-9826-83EF372DB99F}" dt="2023-06-13T07:03:34.638" v="126" actId="20577"/>
        <pc:sldMkLst>
          <pc:docMk/>
          <pc:sldMk cId="2251716314" sldId="305"/>
        </pc:sldMkLst>
        <pc:spChg chg="mod">
          <ac:chgData name="Anske Allewaert | GoodPlanet Belgium" userId="39665255-030a-4689-b522-fb6b10596f60" providerId="ADAL" clId="{C765830C-2AFB-41F6-9826-83EF372DB99F}" dt="2023-06-13T07:03:34.638" v="126" actId="20577"/>
          <ac:spMkLst>
            <pc:docMk/>
            <pc:sldMk cId="2251716314" sldId="305"/>
            <ac:spMk id="8" creationId="{00000000-0000-0000-0000-000000000000}"/>
          </ac:spMkLst>
        </pc:spChg>
      </pc:sldChg>
      <pc:sldChg chg="modNotesTx">
        <pc:chgData name="Anske Allewaert | GoodPlanet Belgium" userId="39665255-030a-4689-b522-fb6b10596f60" providerId="ADAL" clId="{C765830C-2AFB-41F6-9826-83EF372DB99F}" dt="2023-06-12T12:16:42.825" v="17"/>
        <pc:sldMkLst>
          <pc:docMk/>
          <pc:sldMk cId="2752154419" sldId="306"/>
        </pc:sldMkLst>
      </pc:sldChg>
      <pc:sldChg chg="modSp mod modNotesTx">
        <pc:chgData name="Anske Allewaert | GoodPlanet Belgium" userId="39665255-030a-4689-b522-fb6b10596f60" providerId="ADAL" clId="{C765830C-2AFB-41F6-9826-83EF372DB99F}" dt="2023-06-13T07:03:43.471" v="129" actId="20577"/>
        <pc:sldMkLst>
          <pc:docMk/>
          <pc:sldMk cId="165821093" sldId="307"/>
        </pc:sldMkLst>
        <pc:spChg chg="mod">
          <ac:chgData name="Anske Allewaert | GoodPlanet Belgium" userId="39665255-030a-4689-b522-fb6b10596f60" providerId="ADAL" clId="{C765830C-2AFB-41F6-9826-83EF372DB99F}" dt="2023-06-13T07:03:43.471" v="129" actId="20577"/>
          <ac:spMkLst>
            <pc:docMk/>
            <pc:sldMk cId="165821093" sldId="307"/>
            <ac:spMk id="8" creationId="{00000000-0000-0000-0000-000000000000}"/>
          </ac:spMkLst>
        </pc:spChg>
      </pc:sldChg>
      <pc:sldChg chg="modNotesTx">
        <pc:chgData name="Anske Allewaert | GoodPlanet Belgium" userId="39665255-030a-4689-b522-fb6b10596f60" providerId="ADAL" clId="{C765830C-2AFB-41F6-9826-83EF372DB99F}" dt="2023-06-12T12:16:46.461" v="18"/>
        <pc:sldMkLst>
          <pc:docMk/>
          <pc:sldMk cId="3081450442" sldId="308"/>
        </pc:sldMkLst>
      </pc:sldChg>
      <pc:sldChg chg="modNotesTx">
        <pc:chgData name="Anske Allewaert | GoodPlanet Belgium" userId="39665255-030a-4689-b522-fb6b10596f60" providerId="ADAL" clId="{C765830C-2AFB-41F6-9826-83EF372DB99F}" dt="2023-06-12T12:16:49.424" v="19"/>
        <pc:sldMkLst>
          <pc:docMk/>
          <pc:sldMk cId="84466747" sldId="309"/>
        </pc:sldMkLst>
      </pc:sldChg>
      <pc:sldChg chg="modSp mod modNotesTx">
        <pc:chgData name="Anske Allewaert | GoodPlanet Belgium" userId="39665255-030a-4689-b522-fb6b10596f60" providerId="ADAL" clId="{C765830C-2AFB-41F6-9826-83EF372DB99F}" dt="2023-06-13T07:03:46.810" v="130" actId="20577"/>
        <pc:sldMkLst>
          <pc:docMk/>
          <pc:sldMk cId="3563666983" sldId="310"/>
        </pc:sldMkLst>
        <pc:spChg chg="mod">
          <ac:chgData name="Anske Allewaert | GoodPlanet Belgium" userId="39665255-030a-4689-b522-fb6b10596f60" providerId="ADAL" clId="{C765830C-2AFB-41F6-9826-83EF372DB99F}" dt="2023-06-13T07:03:46.810" v="130" actId="20577"/>
          <ac:spMkLst>
            <pc:docMk/>
            <pc:sldMk cId="3563666983" sldId="310"/>
            <ac:spMk id="8" creationId="{00000000-0000-0000-0000-000000000000}"/>
          </ac:spMkLst>
        </pc:spChg>
      </pc:sldChg>
      <pc:sldChg chg="modSp mod modNotesTx">
        <pc:chgData name="Anske Allewaert | GoodPlanet Belgium" userId="39665255-030a-4689-b522-fb6b10596f60" providerId="ADAL" clId="{C765830C-2AFB-41F6-9826-83EF372DB99F}" dt="2023-06-13T07:03:49.532" v="131" actId="20577"/>
        <pc:sldMkLst>
          <pc:docMk/>
          <pc:sldMk cId="1363044903" sldId="311"/>
        </pc:sldMkLst>
        <pc:spChg chg="mod">
          <ac:chgData name="Anske Allewaert | GoodPlanet Belgium" userId="39665255-030a-4689-b522-fb6b10596f60" providerId="ADAL" clId="{C765830C-2AFB-41F6-9826-83EF372DB99F}" dt="2023-06-13T07:03:49.532" v="131" actId="20577"/>
          <ac:spMkLst>
            <pc:docMk/>
            <pc:sldMk cId="1363044903" sldId="311"/>
            <ac:spMk id="8" creationId="{00000000-0000-0000-0000-000000000000}"/>
          </ac:spMkLst>
        </pc:spChg>
      </pc:sldChg>
      <pc:sldChg chg="modNotesTx">
        <pc:chgData name="Anske Allewaert | GoodPlanet Belgium" userId="39665255-030a-4689-b522-fb6b10596f60" providerId="ADAL" clId="{C765830C-2AFB-41F6-9826-83EF372DB99F}" dt="2023-06-12T12:17:01.080" v="23"/>
        <pc:sldMkLst>
          <pc:docMk/>
          <pc:sldMk cId="2154291795" sldId="312"/>
        </pc:sldMkLst>
      </pc:sldChg>
      <pc:sldChg chg="modSp mod modNotesTx">
        <pc:chgData name="Anske Allewaert | GoodPlanet Belgium" userId="39665255-030a-4689-b522-fb6b10596f60" providerId="ADAL" clId="{C765830C-2AFB-41F6-9826-83EF372DB99F}" dt="2023-06-13T07:03:53.020" v="132" actId="20577"/>
        <pc:sldMkLst>
          <pc:docMk/>
          <pc:sldMk cId="1799526019" sldId="313"/>
        </pc:sldMkLst>
        <pc:spChg chg="mod">
          <ac:chgData name="Anske Allewaert | GoodPlanet Belgium" userId="39665255-030a-4689-b522-fb6b10596f60" providerId="ADAL" clId="{C765830C-2AFB-41F6-9826-83EF372DB99F}" dt="2023-06-13T07:03:53.020" v="132" actId="20577"/>
          <ac:spMkLst>
            <pc:docMk/>
            <pc:sldMk cId="1799526019" sldId="313"/>
            <ac:spMk id="8" creationId="{00000000-0000-0000-0000-000000000000}"/>
          </ac:spMkLst>
        </pc:spChg>
      </pc:sldChg>
      <pc:sldChg chg="modSp mod modNotesTx">
        <pc:chgData name="Anske Allewaert | GoodPlanet Belgium" userId="39665255-030a-4689-b522-fb6b10596f60" providerId="ADAL" clId="{C765830C-2AFB-41F6-9826-83EF372DB99F}" dt="2023-06-13T07:03:56.163" v="133" actId="20577"/>
        <pc:sldMkLst>
          <pc:docMk/>
          <pc:sldMk cId="2810542869" sldId="314"/>
        </pc:sldMkLst>
        <pc:spChg chg="mod">
          <ac:chgData name="Anske Allewaert | GoodPlanet Belgium" userId="39665255-030a-4689-b522-fb6b10596f60" providerId="ADAL" clId="{C765830C-2AFB-41F6-9826-83EF372DB99F}" dt="2023-06-13T07:03:56.163" v="133" actId="20577"/>
          <ac:spMkLst>
            <pc:docMk/>
            <pc:sldMk cId="2810542869" sldId="314"/>
            <ac:spMk id="8" creationId="{00000000-0000-0000-0000-000000000000}"/>
          </ac:spMkLst>
        </pc:spChg>
      </pc:sldChg>
      <pc:sldChg chg="del modNotesTx">
        <pc:chgData name="Anske Allewaert | GoodPlanet Belgium" userId="39665255-030a-4689-b522-fb6b10596f60" providerId="ADAL" clId="{C765830C-2AFB-41F6-9826-83EF372DB99F}" dt="2023-06-13T07:00:23.494" v="91" actId="47"/>
        <pc:sldMkLst>
          <pc:docMk/>
          <pc:sldMk cId="2255810302" sldId="315"/>
        </pc:sldMkLst>
      </pc:sldChg>
      <pc:sldChg chg="del modNotesTx">
        <pc:chgData name="Anske Allewaert | GoodPlanet Belgium" userId="39665255-030a-4689-b522-fb6b10596f60" providerId="ADAL" clId="{C765830C-2AFB-41F6-9826-83EF372DB99F}" dt="2023-06-13T07:00:24.012" v="92" actId="47"/>
        <pc:sldMkLst>
          <pc:docMk/>
          <pc:sldMk cId="502317905" sldId="31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92E0E-BE89-41A3-B25C-E46941A6DFCE}" type="datetimeFigureOut">
              <a:rPr lang="nl-BE" smtClean="0"/>
              <a:t>7/09/2023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8F59E-7B8D-4735-9CD3-3995AD795B1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333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edy.com/funny/funny-packaging-fail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edy.com/funny/funny-packaging-fail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edy.com/funny/funny-packaging-fail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edy.com/funny/funny-packaging-fail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edy.com/funny/funny-packaging-fail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edy.com/funny/funny-packaging-fail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edy.com/funny/funny-packaging-fail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8F59E-7B8D-4735-9CD3-3995AD795B12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5091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Een voorbeeld van een niet-recycleerbare verpakking is: </a:t>
            </a:r>
            <a:r>
              <a:rPr lang="nl-NL" dirty="0" err="1"/>
              <a:t>CapriSun</a:t>
            </a:r>
            <a:r>
              <a:rPr lang="nl-NL" dirty="0"/>
              <a:t> (laagje aluminium en plastic vanbinnen die aan elkaar vasthangen), de vroegere Pringles dozen (combinatie van metaal en karton die aan elkaar vasthangen), … 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8F59E-7B8D-4735-9CD3-3995AD795B12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1505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Bron foto: </a:t>
            </a:r>
            <a:r>
              <a:rPr lang="en-US" dirty="0">
                <a:hlinkClick r:id="rId3"/>
              </a:rPr>
              <a:t>Hilarious Packaging Fails from Online Deliveries | Comedy.com</a:t>
            </a:r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8F59E-7B8D-4735-9CD3-3995AD795B12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6483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Bron foto: </a:t>
            </a:r>
            <a:r>
              <a:rPr lang="en-US" dirty="0">
                <a:hlinkClick r:id="rId3"/>
              </a:rPr>
              <a:t>Hilarious Packaging Fails from Online Deliveries | Comedy.com</a:t>
            </a:r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8F59E-7B8D-4735-9CD3-3995AD795B12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72332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Bron foto: </a:t>
            </a:r>
            <a:r>
              <a:rPr lang="en-US" dirty="0">
                <a:hlinkClick r:id="rId3"/>
              </a:rPr>
              <a:t>Hilarious Packaging Fails from Online Deliveries | Comedy.com</a:t>
            </a:r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8F59E-7B8D-4735-9CD3-3995AD795B12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5873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Bron foto: </a:t>
            </a:r>
            <a:r>
              <a:rPr lang="en-US" dirty="0">
                <a:hlinkClick r:id="rId3"/>
              </a:rPr>
              <a:t>Hilarious Packaging Fails from Online Deliveries | Comedy.com</a:t>
            </a:r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8F59E-7B8D-4735-9CD3-3995AD795B12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23579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Bron foto: </a:t>
            </a:r>
            <a:r>
              <a:rPr lang="en-US" dirty="0">
                <a:hlinkClick r:id="rId3"/>
              </a:rPr>
              <a:t>Hilarious Packaging Fails from Online Deliveries | Comedy.com</a:t>
            </a:r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8F59E-7B8D-4735-9CD3-3995AD795B12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6267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Bron foto: </a:t>
            </a:r>
            <a:r>
              <a:rPr lang="en-US" dirty="0">
                <a:hlinkClick r:id="rId3"/>
              </a:rPr>
              <a:t>Hilarious Packaging Fails from Online Deliveries | Comedy.com</a:t>
            </a:r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8F59E-7B8D-4735-9CD3-3995AD795B12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27593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Bron foto: </a:t>
            </a:r>
            <a:r>
              <a:rPr lang="en-US" dirty="0">
                <a:hlinkClick r:id="rId3"/>
              </a:rPr>
              <a:t>Hilarious Packaging Fails from Online Deliveries | Comedy.com</a:t>
            </a:r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A8F59E-7B8D-4735-9CD3-3995AD795B12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5964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07/09/2023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195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07/09/2023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240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07/09/2023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818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07/09/2023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87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07/09/2023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84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07/09/2023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52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07/09/2023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7659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07/09/2023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72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07/09/2023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7807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07/09/2023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609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8ECC-3EE7-AB4C-865E-77444A58A322}" type="datetimeFigureOut">
              <a:rPr lang="fr-FR" smtClean="0"/>
              <a:t>07/09/2023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D39C-397C-DF4E-8169-98D68A19AB5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369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38ECC-3EE7-AB4C-865E-77444A58A322}" type="datetimeFigureOut">
              <a:rPr lang="fr-FR" smtClean="0"/>
              <a:t>07/09/2023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1D39C-397C-DF4E-8169-98D68A19AB5C}" type="slidenum">
              <a:rPr lang="fr-FR" smtClean="0"/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32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192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67519" cy="280118"/>
          </a:xfrm>
          <a:prstGeom prst="rect">
            <a:avLst/>
          </a:prstGeom>
          <a:solidFill>
            <a:srgbClr val="1895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7604912" y="6579195"/>
            <a:ext cx="0" cy="290909"/>
          </a:xfrm>
          <a:prstGeom prst="line">
            <a:avLst/>
          </a:prstGeom>
          <a:ln w="57150" cmpd="sng">
            <a:solidFill>
              <a:srgbClr val="1F77B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787" y="5628401"/>
            <a:ext cx="1009335" cy="103680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32509" y="526473"/>
            <a:ext cx="8437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>
                <a:solidFill>
                  <a:srgbClr val="1895CE"/>
                </a:solidFill>
              </a:rPr>
              <a:t>Stelling 8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353291" y="1006992"/>
            <a:ext cx="84374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800" dirty="0"/>
          </a:p>
          <a:p>
            <a:pPr>
              <a:buClr>
                <a:srgbClr val="1895CE"/>
              </a:buClr>
            </a:pPr>
            <a:r>
              <a:rPr lang="nl-NL" sz="2400" dirty="0"/>
              <a:t>Het individu heeft de meeste verantwoordelijkheid om ervoor te zorgen dat we ons gebruik van wegwerpverpakkingen verminderen.</a:t>
            </a:r>
          </a:p>
          <a:p>
            <a:pPr>
              <a:buClr>
                <a:srgbClr val="1895CE"/>
              </a:buClr>
            </a:pPr>
            <a:endParaRPr lang="nl-NL" sz="2400" dirty="0"/>
          </a:p>
          <a:p>
            <a:pPr marL="457200" indent="-457200">
              <a:buClr>
                <a:srgbClr val="1895CE"/>
              </a:buClr>
              <a:buFont typeface="Arial" panose="020B0604020202020204" pitchFamily="34" charset="0"/>
              <a:buChar char="•"/>
            </a:pPr>
            <a:r>
              <a:rPr lang="nl-BE" sz="2400" dirty="0"/>
              <a:t>A: akkoord</a:t>
            </a:r>
          </a:p>
          <a:p>
            <a:pPr marL="457200" indent="-457200">
              <a:buClr>
                <a:srgbClr val="1895CE"/>
              </a:buClr>
              <a:buFont typeface="Arial" panose="020B0604020202020204" pitchFamily="34" charset="0"/>
              <a:buChar char="•"/>
            </a:pPr>
            <a:r>
              <a:rPr lang="nl-BE" sz="2400" dirty="0"/>
              <a:t>B: niet akkoord</a:t>
            </a:r>
          </a:p>
          <a:p>
            <a:pPr marL="457200" indent="-457200">
              <a:buClr>
                <a:srgbClr val="1895CE"/>
              </a:buClr>
              <a:buFont typeface="Arial" panose="020B0604020202020204" pitchFamily="34" charset="0"/>
              <a:buChar char="•"/>
            </a:pPr>
            <a:r>
              <a:rPr lang="nl-BE" sz="2400" dirty="0"/>
              <a:t>C: neutraal</a:t>
            </a:r>
            <a:endParaRPr lang="nl-NL" sz="2400" dirty="0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13597673-611A-B724-F7F4-B7D3094BF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787" y="2709880"/>
            <a:ext cx="4826000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542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5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5948" y="5659743"/>
            <a:ext cx="1007177" cy="1036800"/>
          </a:xfrm>
          <a:prstGeom prst="rect">
            <a:avLst/>
          </a:prstGeom>
        </p:spPr>
      </p:pic>
      <p:sp>
        <p:nvSpPr>
          <p:cNvPr id="10" name="Sous-titre 2"/>
          <p:cNvSpPr txBox="1">
            <a:spLocks/>
          </p:cNvSpPr>
          <p:nvPr/>
        </p:nvSpPr>
        <p:spPr>
          <a:xfrm>
            <a:off x="894481" y="6494302"/>
            <a:ext cx="6311457" cy="225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l-NL" sz="900" b="1" dirty="0" err="1">
                <a:solidFill>
                  <a:srgbClr val="FFFFFF"/>
                </a:solidFill>
                <a:latin typeface="Calibri"/>
                <a:cs typeface="Calibri"/>
              </a:rPr>
              <a:t>GoodPlanet</a:t>
            </a:r>
            <a:r>
              <a:rPr lang="nl-NL" sz="900" b="1" dirty="0">
                <a:solidFill>
                  <a:srgbClr val="FFFFFF"/>
                </a:solidFill>
                <a:latin typeface="Calibri"/>
                <a:cs typeface="Calibri"/>
              </a:rPr>
              <a:t> Belgium </a:t>
            </a:r>
            <a:r>
              <a:rPr lang="nl-NL" sz="900" dirty="0">
                <a:solidFill>
                  <a:srgbClr val="FFFFFF"/>
                </a:solidFill>
                <a:latin typeface="Calibri"/>
                <a:cs typeface="Calibri"/>
              </a:rPr>
              <a:t> I  Edinburgstraat 26 </a:t>
            </a:r>
            <a:r>
              <a:rPr lang="nl-NL" sz="900" dirty="0" err="1">
                <a:solidFill>
                  <a:srgbClr val="FFFFFF"/>
                </a:solidFill>
                <a:latin typeface="Calibri"/>
                <a:cs typeface="Calibri"/>
              </a:rPr>
              <a:t>Rue</a:t>
            </a:r>
            <a:r>
              <a:rPr lang="nl-NL" sz="9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nl-NL" sz="900" dirty="0" err="1">
                <a:solidFill>
                  <a:srgbClr val="FFFFFF"/>
                </a:solidFill>
                <a:latin typeface="Calibri"/>
                <a:cs typeface="Calibri"/>
              </a:rPr>
              <a:t>d’Edimbourg</a:t>
            </a:r>
            <a:r>
              <a:rPr lang="nl-NL" sz="90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lang="nl-NL" sz="900" b="1" dirty="0">
                <a:solidFill>
                  <a:srgbClr val="FFFFFF"/>
                </a:solidFill>
                <a:latin typeface="Calibri"/>
                <a:cs typeface="Calibri"/>
              </a:rPr>
              <a:t> I  </a:t>
            </a:r>
            <a:r>
              <a:rPr lang="nl-NL" sz="900" dirty="0">
                <a:solidFill>
                  <a:srgbClr val="FFFFFF"/>
                </a:solidFill>
                <a:latin typeface="Calibri"/>
                <a:cs typeface="Calibri"/>
              </a:rPr>
              <a:t>Brussel 1050 Bruxelles </a:t>
            </a:r>
            <a:r>
              <a:rPr lang="nl-NL" sz="900" b="1" dirty="0">
                <a:solidFill>
                  <a:srgbClr val="FFFFFF"/>
                </a:solidFill>
                <a:latin typeface="Calibri"/>
                <a:cs typeface="Calibri"/>
              </a:rPr>
              <a:t> I  </a:t>
            </a:r>
            <a:r>
              <a:rPr lang="nl-NL" sz="900" dirty="0">
                <a:solidFill>
                  <a:srgbClr val="FFFFFF"/>
                </a:solidFill>
                <a:latin typeface="Calibri"/>
                <a:cs typeface="Calibri"/>
              </a:rPr>
              <a:t>T +32 (0)2 893 08 08 </a:t>
            </a:r>
            <a:r>
              <a:rPr lang="nl-NL" sz="900" b="1" dirty="0">
                <a:solidFill>
                  <a:srgbClr val="FFFFFF"/>
                </a:solidFill>
                <a:latin typeface="Calibri"/>
                <a:cs typeface="Calibri"/>
              </a:rPr>
              <a:t> I  </a:t>
            </a:r>
            <a:r>
              <a:rPr lang="nl-NL" sz="900" dirty="0" err="1">
                <a:solidFill>
                  <a:srgbClr val="FFFFFF"/>
                </a:solidFill>
                <a:latin typeface="Calibri"/>
                <a:cs typeface="Calibri"/>
              </a:rPr>
              <a:t>www.goodplanet.be</a:t>
            </a:r>
            <a:endParaRPr lang="fr-BE" sz="900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609600" y="6572250"/>
            <a:ext cx="0" cy="290909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V="1">
            <a:off x="7604912" y="6579195"/>
            <a:ext cx="0" cy="290909"/>
          </a:xfrm>
          <a:prstGeom prst="line">
            <a:avLst/>
          </a:prstGeom>
          <a:ln w="5715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kstvak 1"/>
          <p:cNvSpPr txBox="1"/>
          <p:nvPr/>
        </p:nvSpPr>
        <p:spPr>
          <a:xfrm>
            <a:off x="706582" y="1704109"/>
            <a:ext cx="7762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dirty="0">
                <a:solidFill>
                  <a:schemeClr val="bg1"/>
                </a:solidFill>
              </a:rPr>
              <a:t>Stellingen</a:t>
            </a:r>
            <a:endParaRPr lang="nl-BE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023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67519" cy="280118"/>
          </a:xfrm>
          <a:prstGeom prst="rect">
            <a:avLst/>
          </a:prstGeom>
          <a:solidFill>
            <a:srgbClr val="1895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7604912" y="6579195"/>
            <a:ext cx="0" cy="290909"/>
          </a:xfrm>
          <a:prstGeom prst="line">
            <a:avLst/>
          </a:prstGeom>
          <a:ln w="57150" cmpd="sng">
            <a:solidFill>
              <a:srgbClr val="1F77B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787" y="5628401"/>
            <a:ext cx="1009335" cy="103680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32509" y="526473"/>
            <a:ext cx="8437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>
                <a:solidFill>
                  <a:srgbClr val="1895CE"/>
                </a:solidFill>
              </a:rPr>
              <a:t>Stelling 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353291" y="1006992"/>
            <a:ext cx="843741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800" dirty="0"/>
          </a:p>
          <a:p>
            <a:pPr>
              <a:buClr>
                <a:srgbClr val="1895CE"/>
              </a:buClr>
            </a:pPr>
            <a:r>
              <a:rPr lang="nl-NL" sz="2400" dirty="0"/>
              <a:t>Niet- recycleerbare verpakkingen moeten ontmoedigd worden via belastingen.</a:t>
            </a:r>
          </a:p>
          <a:p>
            <a:pPr>
              <a:buClr>
                <a:srgbClr val="1895CE"/>
              </a:buClr>
            </a:pPr>
            <a:endParaRPr lang="nl-NL" sz="2400" dirty="0"/>
          </a:p>
          <a:p>
            <a:pPr marL="457200" indent="-457200">
              <a:buClr>
                <a:srgbClr val="1895CE"/>
              </a:buClr>
              <a:buFont typeface="Arial" panose="020B0604020202020204" pitchFamily="34" charset="0"/>
              <a:buChar char="•"/>
            </a:pPr>
            <a:r>
              <a:rPr lang="nl-BE" sz="2400" dirty="0"/>
              <a:t>A: akkoord</a:t>
            </a:r>
          </a:p>
          <a:p>
            <a:pPr marL="457200" indent="-457200">
              <a:buClr>
                <a:srgbClr val="1895CE"/>
              </a:buClr>
              <a:buFont typeface="Arial" panose="020B0604020202020204" pitchFamily="34" charset="0"/>
              <a:buChar char="•"/>
            </a:pPr>
            <a:r>
              <a:rPr lang="nl-BE" sz="2400" dirty="0"/>
              <a:t>B: niet akkoord</a:t>
            </a:r>
          </a:p>
          <a:p>
            <a:pPr marL="457200" indent="-457200">
              <a:buClr>
                <a:srgbClr val="1895CE"/>
              </a:buClr>
              <a:buFont typeface="Arial" panose="020B0604020202020204" pitchFamily="34" charset="0"/>
              <a:buChar char="•"/>
            </a:pPr>
            <a:r>
              <a:rPr lang="nl-BE" sz="2400" dirty="0"/>
              <a:t>C: neutraal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992745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67519" cy="280118"/>
          </a:xfrm>
          <a:prstGeom prst="rect">
            <a:avLst/>
          </a:prstGeom>
          <a:solidFill>
            <a:srgbClr val="1895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7604912" y="6579195"/>
            <a:ext cx="0" cy="290909"/>
          </a:xfrm>
          <a:prstGeom prst="line">
            <a:avLst/>
          </a:prstGeom>
          <a:ln w="57150" cmpd="sng">
            <a:solidFill>
              <a:srgbClr val="1F77B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787" y="5628401"/>
            <a:ext cx="1009335" cy="103680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32509" y="526473"/>
            <a:ext cx="8437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>
                <a:solidFill>
                  <a:srgbClr val="1895CE"/>
                </a:solidFill>
              </a:rPr>
              <a:t>Stelling 2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353291" y="1006992"/>
            <a:ext cx="84374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800" dirty="0"/>
          </a:p>
          <a:p>
            <a:pPr>
              <a:buClr>
                <a:srgbClr val="1895CE"/>
              </a:buClr>
            </a:pPr>
            <a:r>
              <a:rPr lang="nl-NL" sz="2400" dirty="0"/>
              <a:t>Ik heb liever dat online bestelde producten in een passende verpakking geleverd worden, dus dat het niet te groot is voor de grootte van het eigenlijke product.</a:t>
            </a:r>
          </a:p>
          <a:p>
            <a:pPr>
              <a:buClr>
                <a:srgbClr val="1895CE"/>
              </a:buClr>
            </a:pPr>
            <a:endParaRPr lang="nl-NL" sz="2400" dirty="0"/>
          </a:p>
          <a:p>
            <a:pPr marL="457200" indent="-457200">
              <a:buClr>
                <a:srgbClr val="1895CE"/>
              </a:buClr>
              <a:buFont typeface="Arial" panose="020B0604020202020204" pitchFamily="34" charset="0"/>
              <a:buChar char="•"/>
            </a:pPr>
            <a:r>
              <a:rPr lang="nl-BE" sz="2400" dirty="0"/>
              <a:t>A: akkoord</a:t>
            </a:r>
          </a:p>
          <a:p>
            <a:pPr marL="457200" indent="-457200">
              <a:buClr>
                <a:srgbClr val="1895CE"/>
              </a:buClr>
              <a:buFont typeface="Arial" panose="020B0604020202020204" pitchFamily="34" charset="0"/>
              <a:buChar char="•"/>
            </a:pPr>
            <a:r>
              <a:rPr lang="nl-BE" sz="2400" dirty="0"/>
              <a:t>B: niet akkoord</a:t>
            </a:r>
          </a:p>
          <a:p>
            <a:pPr marL="457200" indent="-457200">
              <a:buClr>
                <a:srgbClr val="1895CE"/>
              </a:buClr>
              <a:buFont typeface="Arial" panose="020B0604020202020204" pitchFamily="34" charset="0"/>
              <a:buChar char="•"/>
            </a:pPr>
            <a:r>
              <a:rPr lang="nl-BE" sz="2400" dirty="0"/>
              <a:t>C: neutraal</a:t>
            </a:r>
            <a:endParaRPr lang="nl-NL" sz="2400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7272B57-093E-15CF-4854-0FE2D208A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53" y="2873267"/>
            <a:ext cx="3459197" cy="327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716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67519" cy="280118"/>
          </a:xfrm>
          <a:prstGeom prst="rect">
            <a:avLst/>
          </a:prstGeom>
          <a:solidFill>
            <a:srgbClr val="1895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7604912" y="6579195"/>
            <a:ext cx="0" cy="290909"/>
          </a:xfrm>
          <a:prstGeom prst="line">
            <a:avLst/>
          </a:prstGeom>
          <a:ln w="57150" cmpd="sng">
            <a:solidFill>
              <a:srgbClr val="1F77B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787" y="5628401"/>
            <a:ext cx="1009335" cy="103680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32509" y="526473"/>
            <a:ext cx="8437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>
                <a:solidFill>
                  <a:srgbClr val="1895CE"/>
                </a:solidFill>
              </a:rPr>
              <a:t>Stelling 3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353291" y="1006992"/>
            <a:ext cx="843741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800" dirty="0"/>
          </a:p>
          <a:p>
            <a:pPr>
              <a:buClr>
                <a:srgbClr val="1895CE"/>
              </a:buClr>
            </a:pPr>
            <a:r>
              <a:rPr lang="nl-NL" sz="2400" dirty="0"/>
              <a:t>Ik zou meer kopen van producten die het plastic van hun verpakkingen verwijderen.</a:t>
            </a:r>
          </a:p>
          <a:p>
            <a:pPr>
              <a:buClr>
                <a:srgbClr val="1895CE"/>
              </a:buClr>
            </a:pPr>
            <a:endParaRPr lang="nl-NL" sz="2400" dirty="0"/>
          </a:p>
          <a:p>
            <a:pPr marL="457200" indent="-457200">
              <a:buClr>
                <a:srgbClr val="1895CE"/>
              </a:buClr>
              <a:buFont typeface="Arial" panose="020B0604020202020204" pitchFamily="34" charset="0"/>
              <a:buChar char="•"/>
            </a:pPr>
            <a:r>
              <a:rPr lang="nl-BE" sz="2400" dirty="0"/>
              <a:t>A: akkoord</a:t>
            </a:r>
          </a:p>
          <a:p>
            <a:pPr marL="457200" indent="-457200">
              <a:buClr>
                <a:srgbClr val="1895CE"/>
              </a:buClr>
              <a:buFont typeface="Arial" panose="020B0604020202020204" pitchFamily="34" charset="0"/>
              <a:buChar char="•"/>
            </a:pPr>
            <a:r>
              <a:rPr lang="nl-BE" sz="2400" dirty="0"/>
              <a:t>B: niet akkoord</a:t>
            </a:r>
          </a:p>
          <a:p>
            <a:pPr marL="457200" indent="-457200">
              <a:buClr>
                <a:srgbClr val="1895CE"/>
              </a:buClr>
              <a:buFont typeface="Arial" panose="020B0604020202020204" pitchFamily="34" charset="0"/>
              <a:buChar char="•"/>
            </a:pPr>
            <a:r>
              <a:rPr lang="nl-BE" sz="2400" dirty="0"/>
              <a:t>C: neutraal</a:t>
            </a:r>
            <a:endParaRPr lang="nl-NL" sz="2400" dirty="0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5415D173-CC69-E898-C808-6B29EDE85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901" y="2057315"/>
            <a:ext cx="4283886" cy="426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21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67519" cy="280118"/>
          </a:xfrm>
          <a:prstGeom prst="rect">
            <a:avLst/>
          </a:prstGeom>
          <a:solidFill>
            <a:srgbClr val="1895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7604912" y="6579195"/>
            <a:ext cx="0" cy="290909"/>
          </a:xfrm>
          <a:prstGeom prst="line">
            <a:avLst/>
          </a:prstGeom>
          <a:ln w="57150" cmpd="sng">
            <a:solidFill>
              <a:srgbClr val="1F77B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787" y="5628401"/>
            <a:ext cx="1009335" cy="103680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32509" y="526473"/>
            <a:ext cx="8437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>
                <a:solidFill>
                  <a:srgbClr val="1895CE"/>
                </a:solidFill>
              </a:rPr>
              <a:t>Stelling 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353291" y="1006992"/>
            <a:ext cx="843741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800" dirty="0"/>
          </a:p>
          <a:p>
            <a:pPr>
              <a:buClr>
                <a:srgbClr val="1895CE"/>
              </a:buClr>
            </a:pPr>
            <a:r>
              <a:rPr lang="nl-NL" sz="2400" dirty="0"/>
              <a:t>Ik onderneem actief stappen om mijn gebruik van papieren verpakkingen te vergroten.</a:t>
            </a:r>
          </a:p>
          <a:p>
            <a:pPr>
              <a:buClr>
                <a:srgbClr val="1895CE"/>
              </a:buClr>
            </a:pPr>
            <a:endParaRPr lang="nl-NL" sz="2400" dirty="0"/>
          </a:p>
          <a:p>
            <a:pPr marL="457200" indent="-457200">
              <a:buClr>
                <a:srgbClr val="1895CE"/>
              </a:buClr>
              <a:buFont typeface="Arial" panose="020B0604020202020204" pitchFamily="34" charset="0"/>
              <a:buChar char="•"/>
            </a:pPr>
            <a:r>
              <a:rPr lang="nl-BE" sz="2400" dirty="0"/>
              <a:t>A: akkoord</a:t>
            </a:r>
          </a:p>
          <a:p>
            <a:pPr marL="457200" indent="-457200">
              <a:buClr>
                <a:srgbClr val="1895CE"/>
              </a:buClr>
              <a:buFont typeface="Arial" panose="020B0604020202020204" pitchFamily="34" charset="0"/>
              <a:buChar char="•"/>
            </a:pPr>
            <a:r>
              <a:rPr lang="nl-BE" sz="2400" dirty="0"/>
              <a:t>B: niet akkoord</a:t>
            </a:r>
          </a:p>
          <a:p>
            <a:pPr marL="457200" indent="-457200">
              <a:buClr>
                <a:srgbClr val="1895CE"/>
              </a:buClr>
              <a:buFont typeface="Arial" panose="020B0604020202020204" pitchFamily="34" charset="0"/>
              <a:buChar char="•"/>
            </a:pPr>
            <a:r>
              <a:rPr lang="nl-BE" sz="2400" dirty="0"/>
              <a:t>C: neutraal</a:t>
            </a:r>
            <a:endParaRPr lang="nl-NL" sz="2400" dirty="0"/>
          </a:p>
        </p:txBody>
      </p:sp>
      <p:pic>
        <p:nvPicPr>
          <p:cNvPr id="4" name="Afbeelding 3" descr="Afbeelding met tekst, schermopname, plastic, tas&#10;&#10;Automatisch gegenereerde beschrijving">
            <a:extLst>
              <a:ext uri="{FF2B5EF4-FFF2-40B4-BE49-F238E27FC236}">
                <a16:creationId xmlns:a16="http://schemas.microsoft.com/office/drawing/2014/main" id="{C42BFEDD-B98F-FF49-348C-B190186D11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2499" y="2278381"/>
            <a:ext cx="4192413" cy="389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66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67519" cy="280118"/>
          </a:xfrm>
          <a:prstGeom prst="rect">
            <a:avLst/>
          </a:prstGeom>
          <a:solidFill>
            <a:srgbClr val="1895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7604912" y="6579195"/>
            <a:ext cx="0" cy="290909"/>
          </a:xfrm>
          <a:prstGeom prst="line">
            <a:avLst/>
          </a:prstGeom>
          <a:ln w="57150" cmpd="sng">
            <a:solidFill>
              <a:srgbClr val="1F77B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787" y="5628401"/>
            <a:ext cx="1009335" cy="103680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32509" y="526473"/>
            <a:ext cx="8437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>
                <a:solidFill>
                  <a:srgbClr val="1895CE"/>
                </a:solidFill>
              </a:rPr>
              <a:t>Stelling 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353291" y="1006992"/>
            <a:ext cx="843741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800" dirty="0"/>
          </a:p>
          <a:p>
            <a:pPr>
              <a:buClr>
                <a:srgbClr val="1895CE"/>
              </a:buClr>
            </a:pPr>
            <a:r>
              <a:rPr lang="nl-NL" sz="2400" dirty="0"/>
              <a:t>Ik zou bereid zijn meer uit te geven aan een product als het van duurzaam materiaal is verpakt.</a:t>
            </a:r>
          </a:p>
          <a:p>
            <a:pPr>
              <a:buClr>
                <a:srgbClr val="1895CE"/>
              </a:buClr>
            </a:pPr>
            <a:endParaRPr lang="nl-NL" sz="2400" dirty="0"/>
          </a:p>
          <a:p>
            <a:pPr marL="457200" indent="-457200">
              <a:buClr>
                <a:srgbClr val="1895CE"/>
              </a:buClr>
              <a:buFont typeface="Arial" panose="020B0604020202020204" pitchFamily="34" charset="0"/>
              <a:buChar char="•"/>
            </a:pPr>
            <a:r>
              <a:rPr lang="nl-BE" sz="2400" dirty="0"/>
              <a:t>A: akkoord</a:t>
            </a:r>
          </a:p>
          <a:p>
            <a:pPr marL="457200" indent="-457200">
              <a:buClr>
                <a:srgbClr val="1895CE"/>
              </a:buClr>
              <a:buFont typeface="Arial" panose="020B0604020202020204" pitchFamily="34" charset="0"/>
              <a:buChar char="•"/>
            </a:pPr>
            <a:r>
              <a:rPr lang="nl-BE" sz="2400" dirty="0"/>
              <a:t>B: niet akkoord</a:t>
            </a:r>
          </a:p>
          <a:p>
            <a:pPr marL="457200" indent="-457200">
              <a:buClr>
                <a:srgbClr val="1895CE"/>
              </a:buClr>
              <a:buFont typeface="Arial" panose="020B0604020202020204" pitchFamily="34" charset="0"/>
              <a:buChar char="•"/>
            </a:pPr>
            <a:r>
              <a:rPr lang="nl-BE" sz="2400" dirty="0"/>
              <a:t>C: neutraal</a:t>
            </a:r>
            <a:endParaRPr lang="nl-NL" sz="2400" dirty="0"/>
          </a:p>
        </p:txBody>
      </p:sp>
      <p:pic>
        <p:nvPicPr>
          <p:cNvPr id="4" name="Afbeelding 3" descr="Afbeelding met Snack, Fastfood, bakwaren, nagerecht&#10;&#10;Automatisch gegenereerde beschrijving">
            <a:extLst>
              <a:ext uri="{FF2B5EF4-FFF2-40B4-BE49-F238E27FC236}">
                <a16:creationId xmlns:a16="http://schemas.microsoft.com/office/drawing/2014/main" id="{DD33A31A-5D09-F6AB-0A02-8B940D001F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161" y="2376597"/>
            <a:ext cx="4245751" cy="391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67519" cy="280118"/>
          </a:xfrm>
          <a:prstGeom prst="rect">
            <a:avLst/>
          </a:prstGeom>
          <a:solidFill>
            <a:srgbClr val="1895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7604912" y="6579195"/>
            <a:ext cx="0" cy="290909"/>
          </a:xfrm>
          <a:prstGeom prst="line">
            <a:avLst/>
          </a:prstGeom>
          <a:ln w="57150" cmpd="sng">
            <a:solidFill>
              <a:srgbClr val="1F77B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787" y="5628401"/>
            <a:ext cx="1009335" cy="103680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32509" y="526473"/>
            <a:ext cx="8437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>
                <a:solidFill>
                  <a:srgbClr val="1895CE"/>
                </a:solidFill>
              </a:rPr>
              <a:t>Stelling 6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353291" y="1006992"/>
            <a:ext cx="84374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800" dirty="0"/>
          </a:p>
          <a:p>
            <a:pPr>
              <a:buClr>
                <a:srgbClr val="1895CE"/>
              </a:buClr>
            </a:pPr>
            <a:r>
              <a:rPr lang="nl-NL" sz="2400" dirty="0"/>
              <a:t>Ik zou overwegen een producent te vermijden als ik wist dat ze niet actief probeerden hun gebruik van niet-recycleerbare verpakkingen te verminderen </a:t>
            </a:r>
          </a:p>
          <a:p>
            <a:pPr>
              <a:buClr>
                <a:srgbClr val="1895CE"/>
              </a:buClr>
            </a:pPr>
            <a:endParaRPr lang="nl-NL" sz="2400" dirty="0"/>
          </a:p>
          <a:p>
            <a:pPr marL="457200" indent="-457200">
              <a:buClr>
                <a:srgbClr val="1895CE"/>
              </a:buClr>
              <a:buFont typeface="Arial" panose="020B0604020202020204" pitchFamily="34" charset="0"/>
              <a:buChar char="•"/>
            </a:pPr>
            <a:r>
              <a:rPr lang="nl-BE" sz="2400" dirty="0"/>
              <a:t>A: akkoord</a:t>
            </a:r>
          </a:p>
          <a:p>
            <a:pPr marL="457200" indent="-457200">
              <a:buClr>
                <a:srgbClr val="1895CE"/>
              </a:buClr>
              <a:buFont typeface="Arial" panose="020B0604020202020204" pitchFamily="34" charset="0"/>
              <a:buChar char="•"/>
            </a:pPr>
            <a:r>
              <a:rPr lang="nl-BE" sz="2400" dirty="0"/>
              <a:t>B: niet akkoord</a:t>
            </a:r>
          </a:p>
          <a:p>
            <a:pPr marL="457200" indent="-457200">
              <a:buClr>
                <a:srgbClr val="1895CE"/>
              </a:buClr>
              <a:buFont typeface="Arial" panose="020B0604020202020204" pitchFamily="34" charset="0"/>
              <a:buChar char="•"/>
            </a:pPr>
            <a:r>
              <a:rPr lang="nl-BE" sz="2400" dirty="0"/>
              <a:t>C: neutraal</a:t>
            </a:r>
            <a:endParaRPr lang="nl-NL" sz="2400" dirty="0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7ADD41A8-E7FF-0ED2-72AC-4B244DE7A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978" y="2356726"/>
            <a:ext cx="3214931" cy="411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291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67519" cy="280118"/>
          </a:xfrm>
          <a:prstGeom prst="rect">
            <a:avLst/>
          </a:prstGeom>
          <a:solidFill>
            <a:srgbClr val="1895CE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7604912" y="6579195"/>
            <a:ext cx="0" cy="290909"/>
          </a:xfrm>
          <a:prstGeom prst="line">
            <a:avLst/>
          </a:prstGeom>
          <a:ln w="57150" cmpd="sng">
            <a:solidFill>
              <a:srgbClr val="1F77B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787" y="5628401"/>
            <a:ext cx="1009335" cy="103680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32509" y="526473"/>
            <a:ext cx="8437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dirty="0">
                <a:solidFill>
                  <a:srgbClr val="1895CE"/>
                </a:solidFill>
              </a:rPr>
              <a:t>Stelling 7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353291" y="1006992"/>
            <a:ext cx="843741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800" dirty="0"/>
          </a:p>
          <a:p>
            <a:pPr>
              <a:buClr>
                <a:srgbClr val="1895CE"/>
              </a:buClr>
            </a:pPr>
            <a:r>
              <a:rPr lang="nl-NL" sz="2400" dirty="0"/>
              <a:t>Ik geef er de voorkeur aan dat online bestelde producten in papieren verpakkingen worden geleverd.</a:t>
            </a:r>
          </a:p>
          <a:p>
            <a:pPr>
              <a:buClr>
                <a:srgbClr val="1895CE"/>
              </a:buClr>
            </a:pPr>
            <a:endParaRPr lang="nl-NL" sz="2400" dirty="0"/>
          </a:p>
          <a:p>
            <a:pPr marL="457200" indent="-457200">
              <a:buClr>
                <a:srgbClr val="1895CE"/>
              </a:buClr>
              <a:buFont typeface="Arial" panose="020B0604020202020204" pitchFamily="34" charset="0"/>
              <a:buChar char="•"/>
            </a:pPr>
            <a:r>
              <a:rPr lang="nl-BE" sz="2400" dirty="0"/>
              <a:t>A: akkoord</a:t>
            </a:r>
          </a:p>
          <a:p>
            <a:pPr marL="457200" indent="-457200">
              <a:buClr>
                <a:srgbClr val="1895CE"/>
              </a:buClr>
              <a:buFont typeface="Arial" panose="020B0604020202020204" pitchFamily="34" charset="0"/>
              <a:buChar char="•"/>
            </a:pPr>
            <a:r>
              <a:rPr lang="nl-BE" sz="2400" dirty="0"/>
              <a:t>B: niet akkoord</a:t>
            </a:r>
          </a:p>
          <a:p>
            <a:pPr marL="457200" indent="-457200">
              <a:buClr>
                <a:srgbClr val="1895CE"/>
              </a:buClr>
              <a:buFont typeface="Arial" panose="020B0604020202020204" pitchFamily="34" charset="0"/>
              <a:buChar char="•"/>
            </a:pPr>
            <a:r>
              <a:rPr lang="nl-BE" sz="2400" dirty="0"/>
              <a:t>C: neutraal</a:t>
            </a:r>
            <a:endParaRPr lang="nl-NL" sz="2400" dirty="0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238C3EEE-898B-39C5-0F63-31FE22052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801" y="2314451"/>
            <a:ext cx="4529640" cy="401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526019"/>
      </p:ext>
    </p:extLst>
  </p:cSld>
  <p:clrMapOvr>
    <a:masterClrMapping/>
  </p:clrMapOvr>
</p:sld>
</file>

<file path=ppt/theme/theme1.xml><?xml version="1.0" encoding="utf-8"?>
<a:theme xmlns:a="http://schemas.openxmlformats.org/drawingml/2006/main" name="PPT sjabloon oktober 2015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635d2d-a6f3-4fc6-a57a-cef950ecb4b7">
      <Terms xmlns="http://schemas.microsoft.com/office/infopath/2007/PartnerControls"/>
    </lcf76f155ced4ddcb4097134ff3c332f>
    <TaxCatchAll xmlns="ab79bae5-3954-4fc6-b5c7-a632e027fd3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72D766C5ABE24DAA1D8CDF1BA59D40" ma:contentTypeVersion="" ma:contentTypeDescription="Create a new document." ma:contentTypeScope="" ma:versionID="73236b07fe6ea5cf4e1fc20372639b1a">
  <xsd:schema xmlns:xsd="http://www.w3.org/2001/XMLSchema" xmlns:xs="http://www.w3.org/2001/XMLSchema" xmlns:p="http://schemas.microsoft.com/office/2006/metadata/properties" xmlns:ns2="18635d2d-a6f3-4fc6-a57a-cef950ecb4b7" xmlns:ns3="ab79bae5-3954-4fc6-b5c7-a632e027fd35" targetNamespace="http://schemas.microsoft.com/office/2006/metadata/properties" ma:root="true" ma:fieldsID="10e16c8c42bb142ad4a95ec62cd46dc1" ns2:_="" ns3:_="">
    <xsd:import namespace="18635d2d-a6f3-4fc6-a57a-cef950ecb4b7"/>
    <xsd:import namespace="ab79bae5-3954-4fc6-b5c7-a632e027fd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635d2d-a6f3-4fc6-a57a-cef950ecb4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5a3c89c-c0ec-4e0b-b889-34b805f384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79bae5-3954-4fc6-b5c7-a632e027fd3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2c16af4-8c6c-4830-a835-9433c63c49e6}" ma:internalName="TaxCatchAll" ma:showField="CatchAllData" ma:web="ab79bae5-3954-4fc6-b5c7-a632e027fd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88FB73-474E-4EFD-AF7B-CA20A519BC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2BFFA9-D6E2-4F43-B46F-FC8FAB171CA1}">
  <ds:schemaRefs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18635d2d-a6f3-4fc6-a57a-cef950ecb4b7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ab79bae5-3954-4fc6-b5c7-a632e027fd35"/>
  </ds:schemaRefs>
</ds:datastoreItem>
</file>

<file path=customXml/itemProps3.xml><?xml version="1.0" encoding="utf-8"?>
<ds:datastoreItem xmlns:ds="http://schemas.openxmlformats.org/officeDocument/2006/customXml" ds:itemID="{302525DA-4B47-492F-97E1-60E43F09424C}"/>
</file>

<file path=docProps/app.xml><?xml version="1.0" encoding="utf-8"?>
<Properties xmlns="http://schemas.openxmlformats.org/officeDocument/2006/extended-properties" xmlns:vt="http://schemas.openxmlformats.org/officeDocument/2006/docPropsVTypes">
  <Template>PPT sjabloon oktober 2015</Template>
  <TotalTime>4342</TotalTime>
  <Words>399</Words>
  <Application>Microsoft Office PowerPoint</Application>
  <PresentationFormat>Diavoorstelling (4:3)</PresentationFormat>
  <Paragraphs>75</Paragraphs>
  <Slides>10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PPT sjabloon oktober 2015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Bo Vanhessche</dc:creator>
  <cp:lastModifiedBy>Anske Allewaert | GoodPlanet Belgium</cp:lastModifiedBy>
  <cp:revision>3</cp:revision>
  <dcterms:created xsi:type="dcterms:W3CDTF">2023-06-09T08:07:18Z</dcterms:created>
  <dcterms:modified xsi:type="dcterms:W3CDTF">2023-09-07T06:26:02Z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0x0101005F72D766C5ABE24DAA1D8CDF1BA59D40</vt:lpwstr>
  </property>
  <property fmtid="{D5CDD505-2E9C-101B-9397-08002B2CF9AE}" pid="3" name="MediaServiceImageTags">
    <vt:lpwstr/>
  </property>
</Properties>
</file>