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91" r:id="rId5"/>
    <p:sldId id="279" r:id="rId6"/>
    <p:sldId id="280" r:id="rId7"/>
    <p:sldId id="507" r:id="rId8"/>
    <p:sldId id="508" r:id="rId9"/>
    <p:sldId id="509" r:id="rId10"/>
    <p:sldId id="510" r:id="rId11"/>
    <p:sldId id="527" r:id="rId12"/>
    <p:sldId id="526" r:id="rId13"/>
    <p:sldId id="528" r:id="rId14"/>
    <p:sldId id="276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5CE"/>
    <a:srgbClr val="28AF8A"/>
    <a:srgbClr val="FFFFFE"/>
    <a:srgbClr val="FFFEFF"/>
    <a:srgbClr val="FEFFFF"/>
    <a:srgbClr val="FFFFFF"/>
    <a:srgbClr val="473F30"/>
    <a:srgbClr val="AFCA15"/>
    <a:srgbClr val="E52B51"/>
    <a:srgbClr val="E88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1C9B8-DBCD-46E4-B6A7-F23D3028F2EE}" v="22" dt="2022-10-31T09:16:51.975"/>
    <p1510:client id="{BC9BFCB6-4943-7BC8-BBDF-E5283A935C84}" v="26" dt="2022-12-02T10:15:54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66" autoAdjust="0"/>
  </p:normalViewPr>
  <p:slideViewPr>
    <p:cSldViewPr snapToGrid="0">
      <p:cViewPr varScale="1">
        <p:scale>
          <a:sx n="59" d="100"/>
          <a:sy n="59" d="100"/>
        </p:scale>
        <p:origin x="2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92E0E-BE89-41A3-B25C-E46941A6DFCE}" type="datetimeFigureOut">
              <a:rPr lang="nl-BE" smtClean="0"/>
              <a:t>15/02/2023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8F59E-7B8D-4735-9CD3-3995AD795B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333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ef.brainwash.nl/bijdrage/de-klimaatmars-er-is-geen-beter-moment-om-de-straat-op-te-gaa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n.be/brussel/verkrachter-we-snijden-je-lul-eraf-met-deze-protestborden-tonen-vrouwen-in-elsene-hoe-boos-ze-zijn-na-verkrachtingszaak-in-cafe~a1aa845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n.be/binnenland/protest-gele-hesjes-wordt-ook-in-belgie-feller-al-39-mensen-opgepakt~a5e6c3a6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0minutes.fr/monde/2941271-20201229-etats-unis-manifestation-baroud-honneur-partisans-donald-trump-6-janvie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khiel.nl/posts/44499-14-inspirerende-protestborden-voor-bij-je-bi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hln.be%2Fbinnenland%2F25-jaar-geleden-trok-witte-mars-door-brussel-het-symbool-van-onze-beschadigde-en-vermoorde-kinderen~ab6c46cf%2F&amp;psig=AOvVaw1zfqV45XS2iZMF0uo_kZGX&amp;ust=1664611234511000&amp;source=images&amp;cd=vfe&amp;ved=0CA0QjhxqFwoTCKjsjaGGvPoCFQAAAAAdAAAAABA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politan.com/nl/lifestyle/a35056109/black-lives-matter-2021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https://archief.brainwash.nl/bijdrage/de-klimaatmars-er-is-geen-beter-moment-om-de-straat-op-te-gaan</a:t>
            </a:r>
            <a:r>
              <a:rPr lang="nl-NL" dirty="0"/>
              <a:t> </a:t>
            </a:r>
            <a:endParaRPr lang="en-US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014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"Verkrachter: we snijden je lul eraf”: met deze protestborden tonen vrouwen in Elsene hoe boos ze zijn na verkrachtingszaak in café | Brussel | hln.be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811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Protest ‘gele hesjes’ wordt ook in België feller: al 39 mensen opgepakt | Binnenland | hln.be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785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2020,Protestbord </a:t>
            </a:r>
            <a:r>
              <a:rPr lang="en-US" dirty="0" err="1">
                <a:cs typeface="Calibri"/>
              </a:rPr>
              <a:t>naar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aanleiding</a:t>
            </a:r>
            <a:r>
              <a:rPr lang="en-US" dirty="0">
                <a:cs typeface="Calibri"/>
              </a:rPr>
              <a:t> van de </a:t>
            </a:r>
            <a:r>
              <a:rPr lang="en-US" dirty="0" err="1">
                <a:cs typeface="Calibri"/>
              </a:rPr>
              <a:t>presidentiële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verkiezingsresultaten</a:t>
            </a:r>
            <a:r>
              <a:rPr lang="en-US" dirty="0">
                <a:cs typeface="Calibri"/>
              </a:rPr>
              <a:t> in de USA.</a:t>
            </a:r>
          </a:p>
          <a:p>
            <a:r>
              <a:rPr lang="en-US" dirty="0">
                <a:hlinkClick r:id="rId3"/>
              </a:rPr>
              <a:t>https://www.20minutes.fr/monde/2941271-20201229-etats-unis-manifestation-baroud-honneur-partisans-donald-trump-6-janvier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461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14 inspirerende protestborden voor bij je bier | </a:t>
            </a:r>
            <a:r>
              <a:rPr lang="nl-NL" dirty="0" err="1">
                <a:hlinkClick r:id="rId3"/>
              </a:rPr>
              <a:t>Kakhiel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152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Witte mars, 1996. </a:t>
            </a:r>
            <a:r>
              <a:rPr lang="en-US" dirty="0" err="1">
                <a:cs typeface="Calibri"/>
              </a:rPr>
              <a:t>Naar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aanleiding</a:t>
            </a:r>
            <a:r>
              <a:rPr lang="en-US" dirty="0">
                <a:cs typeface="Calibri"/>
              </a:rPr>
              <a:t> van de </a:t>
            </a:r>
            <a:r>
              <a:rPr lang="en-US" dirty="0" err="1">
                <a:cs typeface="Calibri"/>
              </a:rPr>
              <a:t>Dutroux</a:t>
            </a:r>
            <a:r>
              <a:rPr lang="en-US" dirty="0">
                <a:cs typeface="Calibri"/>
              </a:rPr>
              <a:t>-affaire.</a:t>
            </a:r>
          </a:p>
          <a:p>
            <a:r>
              <a:rPr lang="en-US" dirty="0">
                <a:hlinkClick r:id="rId3"/>
              </a:rPr>
              <a:t>https://www.google.com/url?sa=i&amp;url=https%3A%2F%2Fwww.hln.be%2Fbinnenland%2F25-jaar-geleden-trok-witte-mars-door-brussel-het-symbool-van-onze-beschadigde-en-vermoorde-kinderen~ab6c46cf%2F&amp;psig=AOvVaw1zfqV45XS2iZMF0uo_kZGX&amp;ust=1664611234511000&amp;source=images&amp;cd=vfe&amp;ved=0CA0QjhxqFwoTCKjsjaGGvPoCFQAAAAAdAAAAABAl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199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2020, Black </a:t>
            </a:r>
            <a:r>
              <a:rPr lang="nl-BE" dirty="0" err="1"/>
              <a:t>Lives</a:t>
            </a:r>
            <a:r>
              <a:rPr lang="nl-BE" dirty="0"/>
              <a:t> Matter protest actie naar aanleiding van de dood van George Floyd.</a:t>
            </a:r>
          </a:p>
          <a:p>
            <a:r>
              <a:rPr lang="nl-BE" dirty="0">
                <a:hlinkClick r:id="rId3"/>
              </a:rPr>
              <a:t>https://www.cosmopolitan.com/nl/lifestyle/a35056109/black-lives-matter-2021/</a:t>
            </a:r>
            <a:r>
              <a:rPr lang="nl-BE" dirty="0"/>
              <a:t>  </a:t>
            </a:r>
            <a:endParaRPr lang="nl-BE" dirty="0">
              <a:cs typeface="Calibri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45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19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24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18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87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84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52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65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2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80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9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6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8ECC-3EE7-AB4C-865E-77444A58A322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3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9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56948BD4-1AB2-2786-9317-4074EFDD4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29" r="1" b="8037"/>
          <a:stretch/>
        </p:blipFill>
        <p:spPr>
          <a:xfrm>
            <a:off x="226464" y="1133122"/>
            <a:ext cx="8340041" cy="5106909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157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A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/>
          </p:cNvSpPr>
          <p:nvPr/>
        </p:nvSpPr>
        <p:spPr>
          <a:xfrm>
            <a:off x="894481" y="6494302"/>
            <a:ext cx="6311457" cy="22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900" b="1" err="1">
                <a:solidFill>
                  <a:srgbClr val="FFFFFF"/>
                </a:solidFill>
                <a:latin typeface="Calibri"/>
                <a:cs typeface="Calibri"/>
              </a:rPr>
              <a:t>GoodPlanet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Belgium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I  Edinburgstraat 26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Rue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d’Edimbourg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Brussel 1050 Bruxelles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T +32 (0)2 893 08 08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www.goodplanet.be</a:t>
            </a:r>
            <a:endParaRPr lang="fr-BE" sz="90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962" y="5624944"/>
            <a:ext cx="1008297" cy="103795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609600" y="6572250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96049" y="2712954"/>
            <a:ext cx="776295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7200" dirty="0">
                <a:solidFill>
                  <a:schemeClr val="bg1"/>
                </a:solidFill>
              </a:rPr>
              <a:t>EINDE</a:t>
            </a:r>
            <a:endParaRPr lang="nl-BE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0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948" y="5659743"/>
            <a:ext cx="1007177" cy="103680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894481" y="6494302"/>
            <a:ext cx="6311457" cy="22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900" b="1" err="1">
                <a:solidFill>
                  <a:srgbClr val="FFFFFF"/>
                </a:solidFill>
                <a:latin typeface="Calibri"/>
                <a:cs typeface="Calibri"/>
              </a:rPr>
              <a:t>GoodPlanet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Belgium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I  Edinburgstraat 26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Rue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d’Edimbourg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Brussel 1050 Bruxelles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T +32 (0)2 893 08 08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www.goodplanet.be</a:t>
            </a:r>
            <a:endParaRPr lang="fr-BE" sz="90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609600" y="6572250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706582" y="1704109"/>
            <a:ext cx="776295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7200" dirty="0">
                <a:solidFill>
                  <a:schemeClr val="bg1"/>
                </a:solidFill>
              </a:rPr>
              <a:t>PROTESTBORDEN</a:t>
            </a:r>
          </a:p>
        </p:txBody>
      </p:sp>
    </p:spTree>
    <p:extLst>
      <p:ext uri="{BB962C8B-B14F-4D97-AF65-F5344CB8AC3E}">
        <p14:creationId xmlns:p14="http://schemas.microsoft.com/office/powerpoint/2010/main" val="62102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53291" y="2644826"/>
            <a:ext cx="843741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4800" dirty="0">
                <a:solidFill>
                  <a:srgbClr val="1895CE"/>
                </a:solidFill>
              </a:rPr>
              <a:t>VOORBEELDEN VAN PROTESTBORDEN</a:t>
            </a:r>
          </a:p>
        </p:txBody>
      </p:sp>
    </p:spTree>
    <p:extLst>
      <p:ext uri="{BB962C8B-B14F-4D97-AF65-F5344CB8AC3E}">
        <p14:creationId xmlns:p14="http://schemas.microsoft.com/office/powerpoint/2010/main" val="264477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2" name="Picture 4" descr="A picture containing text, person, sign, people&#10;&#10;Description automatically generated">
            <a:extLst>
              <a:ext uri="{FF2B5EF4-FFF2-40B4-BE49-F238E27FC236}">
                <a16:creationId xmlns:a16="http://schemas.microsoft.com/office/drawing/2014/main" id="{4A04F792-4E08-7E64-8F26-F89CE14CF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1" r="1" b="1"/>
          <a:stretch/>
        </p:blipFill>
        <p:spPr>
          <a:xfrm>
            <a:off x="221200" y="759018"/>
            <a:ext cx="7660820" cy="54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3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3" name="Picture 2" descr="Marc Baert">
            <a:extLst>
              <a:ext uri="{FF2B5EF4-FFF2-40B4-BE49-F238E27FC236}">
                <a16:creationId xmlns:a16="http://schemas.microsoft.com/office/drawing/2014/main" id="{8681FD97-8CEE-DB9A-5664-F17C47E36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35134" y="746986"/>
            <a:ext cx="7544957" cy="5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4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3" name="Picture 2" descr="Nouveau samedi de manifestation des Gilets jaunes, affaiblis après six ...">
            <a:extLst>
              <a:ext uri="{FF2B5EF4-FFF2-40B4-BE49-F238E27FC236}">
                <a16:creationId xmlns:a16="http://schemas.microsoft.com/office/drawing/2014/main" id="{DA1BA2E8-0BDA-76CA-A2AF-B2A105E0A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r="545"/>
          <a:stretch/>
        </p:blipFill>
        <p:spPr bwMode="auto">
          <a:xfrm>
            <a:off x="225878" y="863864"/>
            <a:ext cx="7579255" cy="54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0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130C724-AA83-695C-5D3F-1A56808BA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57" r="104"/>
          <a:stretch/>
        </p:blipFill>
        <p:spPr>
          <a:xfrm>
            <a:off x="222101" y="945710"/>
            <a:ext cx="7693005" cy="55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F7E81AB-89F7-5488-D28B-66DDA5821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/>
          <a:stretch/>
        </p:blipFill>
        <p:spPr bwMode="auto">
          <a:xfrm>
            <a:off x="2253387" y="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1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DE866A6-A8DD-463D-4A00-25F326D7E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7"/>
          <a:stretch/>
        </p:blipFill>
        <p:spPr>
          <a:xfrm>
            <a:off x="275677" y="770778"/>
            <a:ext cx="7497941" cy="53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48546"/>
      </p:ext>
    </p:extLst>
  </p:cSld>
  <p:clrMapOvr>
    <a:masterClrMapping/>
  </p:clrMapOvr>
</p:sld>
</file>

<file path=ppt/theme/theme1.xml><?xml version="1.0" encoding="utf-8"?>
<a:theme xmlns:a="http://schemas.openxmlformats.org/drawingml/2006/main" name="PPT sjabloon oktober 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-sjabloon_20151008  -  Alleen-lezen" id="{ECA2932B-01E6-46E4-8A5F-0F630BC1B676}" vid="{2326EEE1-F928-4729-92B4-0CE820C1103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635d2d-a6f3-4fc6-a57a-cef950ecb4b7">
      <Terms xmlns="http://schemas.microsoft.com/office/infopath/2007/PartnerControls"/>
    </lcf76f155ced4ddcb4097134ff3c332f>
    <TaxCatchAll xmlns="ab79bae5-3954-4fc6-b5c7-a632e027fd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72D766C5ABE24DAA1D8CDF1BA59D40" ma:contentTypeVersion="" ma:contentTypeDescription="Create a new document." ma:contentTypeScope="" ma:versionID="e65d159788aa92ae3ae356b43425fcae">
  <xsd:schema xmlns:xsd="http://www.w3.org/2001/XMLSchema" xmlns:xs="http://www.w3.org/2001/XMLSchema" xmlns:p="http://schemas.microsoft.com/office/2006/metadata/properties" xmlns:ns2="18635d2d-a6f3-4fc6-a57a-cef950ecb4b7" xmlns:ns3="ab79bae5-3954-4fc6-b5c7-a632e027fd35" targetNamespace="http://schemas.microsoft.com/office/2006/metadata/properties" ma:root="true" ma:fieldsID="e81c53966e53cad93248b4766ed7216c" ns2:_="" ns3:_="">
    <xsd:import namespace="18635d2d-a6f3-4fc6-a57a-cef950ecb4b7"/>
    <xsd:import namespace="ab79bae5-3954-4fc6-b5c7-a632e027f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35d2d-a6f3-4fc6-a57a-cef950ecb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5a3c89c-c0ec-4e0b-b889-34b805f3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2c16af4-8c6c-4830-a835-9433c63c49e6}" ma:internalName="TaxCatchAll" ma:showField="CatchAllData" ma:web="ab79bae5-3954-4fc6-b5c7-a632e027f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217803-97BE-4086-A6DB-C6B6C04B49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FAC940-1C23-4691-9C64-23BCE62ED9AF}">
  <ds:schemaRefs>
    <ds:schemaRef ds:uri="http://purl.org/dc/terms/"/>
    <ds:schemaRef ds:uri="http://purl.org/dc/dcmitype/"/>
    <ds:schemaRef ds:uri="http://schemas.openxmlformats.org/package/2006/metadata/core-properties"/>
    <ds:schemaRef ds:uri="18635d2d-a6f3-4fc6-a57a-cef950ecb4b7"/>
    <ds:schemaRef ds:uri="http://schemas.microsoft.com/office/2006/documentManagement/types"/>
    <ds:schemaRef ds:uri="http://purl.org/dc/elements/1.1/"/>
    <ds:schemaRef ds:uri="http://www.w3.org/XML/1998/namespace"/>
    <ds:schemaRef ds:uri="ab79bae5-3954-4fc6-b5c7-a632e027fd35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10802C0-AB61-4560-A470-8F26808D9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635d2d-a6f3-4fc6-a57a-cef950ecb4b7"/>
    <ds:schemaRef ds:uri="ab79bae5-3954-4fc6-b5c7-a632e027f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Quiz-time met antwoorden</Template>
  <TotalTime>107</TotalTime>
  <Words>272</Words>
  <Application>Microsoft Office PowerPoint</Application>
  <PresentationFormat>Diavoorstelling (4:3)</PresentationFormat>
  <Paragraphs>22</Paragraphs>
  <Slides>11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PPT sjabloon oktober 2015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Anske Allewaert | GoodPlanet Belgium</dc:creator>
  <cp:lastModifiedBy>Natacha Liesenborghs</cp:lastModifiedBy>
  <cp:revision>21</cp:revision>
  <dcterms:created xsi:type="dcterms:W3CDTF">2021-11-10T08:38:25Z</dcterms:created>
  <dcterms:modified xsi:type="dcterms:W3CDTF">2023-02-15T16:11:30Z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0x0101005F72D766C5ABE24DAA1D8CDF1BA59D40</vt:lpwstr>
  </property>
  <property fmtid="{D5CDD505-2E9C-101B-9397-08002B2CF9AE}" pid="3" name="MediaServiceImageTags">
    <vt:lpwstr/>
  </property>
</Properties>
</file>