
<file path=[Content_Types].xml><?xml version="1.0" encoding="utf-8"?>
<Types xmlns="http://schemas.openxmlformats.org/package/2006/content-types">
  <Default Extension="emf" ContentType="image/x-emf"/>
  <Default Extension="gif" ContentType="image/gi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notesMasterIdLst>
    <p:notesMasterId r:id="rId29"/>
  </p:notesMasterIdLst>
  <p:sldIdLst>
    <p:sldId id="291" r:id="rId5"/>
    <p:sldId id="279" r:id="rId6"/>
    <p:sldId id="280" r:id="rId7"/>
    <p:sldId id="507" r:id="rId8"/>
    <p:sldId id="508" r:id="rId9"/>
    <p:sldId id="509" r:id="rId10"/>
    <p:sldId id="510" r:id="rId11"/>
    <p:sldId id="511" r:id="rId12"/>
    <p:sldId id="526" r:id="rId13"/>
    <p:sldId id="514" r:id="rId14"/>
    <p:sldId id="512" r:id="rId15"/>
    <p:sldId id="515" r:id="rId16"/>
    <p:sldId id="516" r:id="rId17"/>
    <p:sldId id="513" r:id="rId18"/>
    <p:sldId id="517" r:id="rId19"/>
    <p:sldId id="518" r:id="rId20"/>
    <p:sldId id="519" r:id="rId21"/>
    <p:sldId id="520" r:id="rId22"/>
    <p:sldId id="523" r:id="rId23"/>
    <p:sldId id="522" r:id="rId24"/>
    <p:sldId id="521" r:id="rId25"/>
    <p:sldId id="525" r:id="rId26"/>
    <p:sldId id="524" r:id="rId27"/>
    <p:sldId id="276" r:id="rId28"/>
  </p:sldIdLst>
  <p:sldSz cx="9144000" cy="6858000" type="screen4x3"/>
  <p:notesSz cx="6858000" cy="9144000"/>
  <p:defaultTextStyle>
    <a:defPPr>
      <a:defRPr lang="fr-FR"/>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1895CE"/>
    <a:srgbClr val="28AF8A"/>
    <a:srgbClr val="FFFFFE"/>
    <a:srgbClr val="FFFEFF"/>
    <a:srgbClr val="FEFFFF"/>
    <a:srgbClr val="FFFFFF"/>
    <a:srgbClr val="473F30"/>
    <a:srgbClr val="AFCA15"/>
    <a:srgbClr val="E52B51"/>
    <a:srgbClr val="E8880A"/>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68966" autoAdjust="0"/>
  </p:normalViewPr>
  <p:slideViewPr>
    <p:cSldViewPr snapToGrid="0">
      <p:cViewPr varScale="1">
        <p:scale>
          <a:sx n="44" d="100"/>
          <a:sy n="44" d="100"/>
        </p:scale>
        <p:origin x="1920" y="40"/>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34" Type="http://schemas.microsoft.com/office/2016/11/relationships/changesInfo" Target="changesInfos/changesInfo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presProps" Target="presProps.xml"/><Relationship Id="rId8" Type="http://schemas.openxmlformats.org/officeDocument/2006/relationships/slide" Target="slides/slide4.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Anne-Marie Poels | GoodPlanet Belgium" userId="S::am.poels@goodplanet.be::e763edd5-983c-4db4-8c1d-8bdfefc50ded" providerId="AD" clId="Web-{AF2022B6-6BF6-F8DB-13FB-2396054362C9}"/>
    <pc:docChg chg="modSld">
      <pc:chgData name="Anne-Marie Poels | GoodPlanet Belgium" userId="S::am.poels@goodplanet.be::e763edd5-983c-4db4-8c1d-8bdfefc50ded" providerId="AD" clId="Web-{AF2022B6-6BF6-F8DB-13FB-2396054362C9}" dt="2022-12-13T13:24:21.300" v="0" actId="20577"/>
      <pc:docMkLst>
        <pc:docMk/>
      </pc:docMkLst>
      <pc:sldChg chg="modSp">
        <pc:chgData name="Anne-Marie Poels | GoodPlanet Belgium" userId="S::am.poels@goodplanet.be::e763edd5-983c-4db4-8c1d-8bdfefc50ded" providerId="AD" clId="Web-{AF2022B6-6BF6-F8DB-13FB-2396054362C9}" dt="2022-12-13T13:24:21.300" v="0" actId="20577"/>
        <pc:sldMkLst>
          <pc:docMk/>
          <pc:sldMk cId="3761754062" sldId="525"/>
        </pc:sldMkLst>
        <pc:spChg chg="mod">
          <ac:chgData name="Anne-Marie Poels | GoodPlanet Belgium" userId="S::am.poels@goodplanet.be::e763edd5-983c-4db4-8c1d-8bdfefc50ded" providerId="AD" clId="Web-{AF2022B6-6BF6-F8DB-13FB-2396054362C9}" dt="2022-12-13T13:24:21.300" v="0" actId="20577"/>
          <ac:spMkLst>
            <pc:docMk/>
            <pc:sldMk cId="3761754062" sldId="525"/>
            <ac:spMk id="4" creationId="{7D741237-334E-119C-6C1A-546862CF3B50}"/>
          </ac:spMkLst>
        </pc:spChg>
      </pc:sldChg>
    </pc:docChg>
  </pc:docChgLst>
  <pc:docChgLst>
    <pc:chgData name="Madelon Libeer | GoodPlanet Belgium" userId="S::m.libeer@goodplanet.be::15745f37-5612-467f-97ca-1aec5eb28fec" providerId="AD" clId="Web-{62A485A0-70A0-4D6D-BE3A-BF915707A020}"/>
    <pc:docChg chg="modSld">
      <pc:chgData name="Madelon Libeer | GoodPlanet Belgium" userId="S::m.libeer@goodplanet.be::15745f37-5612-467f-97ca-1aec5eb28fec" providerId="AD" clId="Web-{62A485A0-70A0-4D6D-BE3A-BF915707A020}" dt="2023-01-11T12:19:27.556" v="198" actId="20577"/>
      <pc:docMkLst>
        <pc:docMk/>
      </pc:docMkLst>
      <pc:sldChg chg="modSp">
        <pc:chgData name="Madelon Libeer | GoodPlanet Belgium" userId="S::m.libeer@goodplanet.be::15745f37-5612-467f-97ca-1aec5eb28fec" providerId="AD" clId="Web-{62A485A0-70A0-4D6D-BE3A-BF915707A020}" dt="2023-01-11T11:59:30.913" v="17" actId="20577"/>
        <pc:sldMkLst>
          <pc:docMk/>
          <pc:sldMk cId="2644778539" sldId="280"/>
        </pc:sldMkLst>
        <pc:spChg chg="mod">
          <ac:chgData name="Madelon Libeer | GoodPlanet Belgium" userId="S::m.libeer@goodplanet.be::15745f37-5612-467f-97ca-1aec5eb28fec" providerId="AD" clId="Web-{62A485A0-70A0-4D6D-BE3A-BF915707A020}" dt="2023-01-11T11:59:30.913" v="17" actId="20577"/>
          <ac:spMkLst>
            <pc:docMk/>
            <pc:sldMk cId="2644778539" sldId="280"/>
            <ac:spMk id="2" creationId="{00000000-0000-0000-0000-000000000000}"/>
          </ac:spMkLst>
        </pc:spChg>
      </pc:sldChg>
      <pc:sldChg chg="modSp">
        <pc:chgData name="Madelon Libeer | GoodPlanet Belgium" userId="S::m.libeer@goodplanet.be::15745f37-5612-467f-97ca-1aec5eb28fec" providerId="AD" clId="Web-{62A485A0-70A0-4D6D-BE3A-BF915707A020}" dt="2023-01-11T12:05:51.205" v="53" actId="20577"/>
        <pc:sldMkLst>
          <pc:docMk/>
          <pc:sldMk cId="1649014845" sldId="512"/>
        </pc:sldMkLst>
        <pc:spChg chg="mod">
          <ac:chgData name="Madelon Libeer | GoodPlanet Belgium" userId="S::m.libeer@goodplanet.be::15745f37-5612-467f-97ca-1aec5eb28fec" providerId="AD" clId="Web-{62A485A0-70A0-4D6D-BE3A-BF915707A020}" dt="2023-01-11T12:05:51.205" v="53" actId="20577"/>
          <ac:spMkLst>
            <pc:docMk/>
            <pc:sldMk cId="1649014845" sldId="512"/>
            <ac:spMk id="4" creationId="{7D741237-334E-119C-6C1A-546862CF3B50}"/>
          </ac:spMkLst>
        </pc:spChg>
      </pc:sldChg>
      <pc:sldChg chg="modSp">
        <pc:chgData name="Madelon Libeer | GoodPlanet Belgium" userId="S::m.libeer@goodplanet.be::15745f37-5612-467f-97ca-1aec5eb28fec" providerId="AD" clId="Web-{62A485A0-70A0-4D6D-BE3A-BF915707A020}" dt="2023-01-11T12:08:12.365" v="94" actId="20577"/>
        <pc:sldMkLst>
          <pc:docMk/>
          <pc:sldMk cId="2447239379" sldId="515"/>
        </pc:sldMkLst>
        <pc:spChg chg="mod">
          <ac:chgData name="Madelon Libeer | GoodPlanet Belgium" userId="S::m.libeer@goodplanet.be::15745f37-5612-467f-97ca-1aec5eb28fec" providerId="AD" clId="Web-{62A485A0-70A0-4D6D-BE3A-BF915707A020}" dt="2023-01-11T12:08:12.365" v="94" actId="20577"/>
          <ac:spMkLst>
            <pc:docMk/>
            <pc:sldMk cId="2447239379" sldId="515"/>
            <ac:spMk id="4" creationId="{7D741237-334E-119C-6C1A-546862CF3B50}"/>
          </ac:spMkLst>
        </pc:spChg>
      </pc:sldChg>
      <pc:sldChg chg="modSp">
        <pc:chgData name="Madelon Libeer | GoodPlanet Belgium" userId="S::m.libeer@goodplanet.be::15745f37-5612-467f-97ca-1aec5eb28fec" providerId="AD" clId="Web-{62A485A0-70A0-4D6D-BE3A-BF915707A020}" dt="2023-01-11T12:11:51.746" v="151" actId="20577"/>
        <pc:sldMkLst>
          <pc:docMk/>
          <pc:sldMk cId="1693693335" sldId="516"/>
        </pc:sldMkLst>
        <pc:spChg chg="mod">
          <ac:chgData name="Madelon Libeer | GoodPlanet Belgium" userId="S::m.libeer@goodplanet.be::15745f37-5612-467f-97ca-1aec5eb28fec" providerId="AD" clId="Web-{62A485A0-70A0-4D6D-BE3A-BF915707A020}" dt="2023-01-11T12:11:51.746" v="151" actId="20577"/>
          <ac:spMkLst>
            <pc:docMk/>
            <pc:sldMk cId="1693693335" sldId="516"/>
            <ac:spMk id="4" creationId="{7D741237-334E-119C-6C1A-546862CF3B50}"/>
          </ac:spMkLst>
        </pc:spChg>
      </pc:sldChg>
      <pc:sldChg chg="modSp">
        <pc:chgData name="Madelon Libeer | GoodPlanet Belgium" userId="S::m.libeer@goodplanet.be::15745f37-5612-467f-97ca-1aec5eb28fec" providerId="AD" clId="Web-{62A485A0-70A0-4D6D-BE3A-BF915707A020}" dt="2023-01-11T12:15:06.908" v="180" actId="20577"/>
        <pc:sldMkLst>
          <pc:docMk/>
          <pc:sldMk cId="1276785550" sldId="523"/>
        </pc:sldMkLst>
        <pc:spChg chg="mod">
          <ac:chgData name="Madelon Libeer | GoodPlanet Belgium" userId="S::m.libeer@goodplanet.be::15745f37-5612-467f-97ca-1aec5eb28fec" providerId="AD" clId="Web-{62A485A0-70A0-4D6D-BE3A-BF915707A020}" dt="2023-01-11T12:15:06.908" v="180" actId="20577"/>
          <ac:spMkLst>
            <pc:docMk/>
            <pc:sldMk cId="1276785550" sldId="523"/>
            <ac:spMk id="6" creationId="{D7F4C05F-EAD1-62FE-B00C-1727F2EFEE96}"/>
          </ac:spMkLst>
        </pc:spChg>
      </pc:sldChg>
      <pc:sldChg chg="modSp">
        <pc:chgData name="Madelon Libeer | GoodPlanet Belgium" userId="S::m.libeer@goodplanet.be::15745f37-5612-467f-97ca-1aec5eb28fec" providerId="AD" clId="Web-{62A485A0-70A0-4D6D-BE3A-BF915707A020}" dt="2023-01-11T12:19:27.556" v="198" actId="20577"/>
        <pc:sldMkLst>
          <pc:docMk/>
          <pc:sldMk cId="3761754062" sldId="525"/>
        </pc:sldMkLst>
        <pc:spChg chg="mod">
          <ac:chgData name="Madelon Libeer | GoodPlanet Belgium" userId="S::m.libeer@goodplanet.be::15745f37-5612-467f-97ca-1aec5eb28fec" providerId="AD" clId="Web-{62A485A0-70A0-4D6D-BE3A-BF915707A020}" dt="2023-01-11T12:19:27.556" v="198" actId="20577"/>
          <ac:spMkLst>
            <pc:docMk/>
            <pc:sldMk cId="3761754062" sldId="525"/>
            <ac:spMk id="4" creationId="{7D741237-334E-119C-6C1A-546862CF3B50}"/>
          </ac:spMkLst>
        </pc:spChg>
      </pc:sldChg>
    </pc:docChg>
  </pc:docChgLst>
  <pc:docChgLst>
    <pc:chgData name="Madelon Libeer | GoodPlanet Belgium" userId="S::m.libeer@goodplanet.be::15745f37-5612-467f-97ca-1aec5eb28fec" providerId="AD" clId="Web-{60A43716-8921-5146-0A91-BDAB55FF26DF}"/>
    <pc:docChg chg="modSld">
      <pc:chgData name="Madelon Libeer | GoodPlanet Belgium" userId="S::m.libeer@goodplanet.be::15745f37-5612-467f-97ca-1aec5eb28fec" providerId="AD" clId="Web-{60A43716-8921-5146-0A91-BDAB55FF26DF}" dt="2023-01-16T08:38:26.634" v="21" actId="20577"/>
      <pc:docMkLst>
        <pc:docMk/>
      </pc:docMkLst>
      <pc:sldChg chg="modSp">
        <pc:chgData name="Madelon Libeer | GoodPlanet Belgium" userId="S::m.libeer@goodplanet.be::15745f37-5612-467f-97ca-1aec5eb28fec" providerId="AD" clId="Web-{60A43716-8921-5146-0A91-BDAB55FF26DF}" dt="2023-01-16T08:38:26.634" v="21" actId="20577"/>
        <pc:sldMkLst>
          <pc:docMk/>
          <pc:sldMk cId="621023739" sldId="279"/>
        </pc:sldMkLst>
        <pc:spChg chg="mod">
          <ac:chgData name="Madelon Libeer | GoodPlanet Belgium" userId="S::m.libeer@goodplanet.be::15745f37-5612-467f-97ca-1aec5eb28fec" providerId="AD" clId="Web-{60A43716-8921-5146-0A91-BDAB55FF26DF}" dt="2023-01-16T08:38:26.634" v="21" actId="20577"/>
          <ac:spMkLst>
            <pc:docMk/>
            <pc:sldMk cId="621023739" sldId="279"/>
            <ac:spMk id="2" creationId="{00000000-0000-0000-0000-000000000000}"/>
          </ac:spMkLst>
        </pc:spChg>
      </pc:sldChg>
    </pc:docChg>
  </pc:docChgLst>
  <pc:docChgLst>
    <pc:chgData name="Anske Allewaert | GoodPlanet Belgium" userId="39665255-030a-4689-b522-fb6b10596f60" providerId="ADAL" clId="{BFED9898-BBF4-4CF7-80D0-489364F41127}"/>
    <pc:docChg chg="undo custSel addSld delSld modSld">
      <pc:chgData name="Anske Allewaert | GoodPlanet Belgium" userId="39665255-030a-4689-b522-fb6b10596f60" providerId="ADAL" clId="{BFED9898-BBF4-4CF7-80D0-489364F41127}" dt="2022-10-31T10:32:43.080" v="46"/>
      <pc:docMkLst>
        <pc:docMk/>
      </pc:docMkLst>
      <pc:sldChg chg="modSp mod">
        <pc:chgData name="Anske Allewaert | GoodPlanet Belgium" userId="39665255-030a-4689-b522-fb6b10596f60" providerId="ADAL" clId="{BFED9898-BBF4-4CF7-80D0-489364F41127}" dt="2022-10-31T09:12:28.902" v="1" actId="1076"/>
        <pc:sldMkLst>
          <pc:docMk/>
          <pc:sldMk cId="3124131989" sldId="510"/>
        </pc:sldMkLst>
        <pc:picChg chg="mod">
          <ac:chgData name="Anske Allewaert | GoodPlanet Belgium" userId="39665255-030a-4689-b522-fb6b10596f60" providerId="ADAL" clId="{BFED9898-BBF4-4CF7-80D0-489364F41127}" dt="2022-10-31T09:12:28.902" v="1" actId="1076"/>
          <ac:picMkLst>
            <pc:docMk/>
            <pc:sldMk cId="3124131989" sldId="510"/>
            <ac:picMk id="2" creationId="{E07435A7-BF7D-146A-A0E3-6739E4258382}"/>
          </ac:picMkLst>
        </pc:picChg>
      </pc:sldChg>
      <pc:sldChg chg="modSp">
        <pc:chgData name="Anske Allewaert | GoodPlanet Belgium" userId="39665255-030a-4689-b522-fb6b10596f60" providerId="ADAL" clId="{BFED9898-BBF4-4CF7-80D0-489364F41127}" dt="2022-10-31T09:12:36.325" v="3" actId="1076"/>
        <pc:sldMkLst>
          <pc:docMk/>
          <pc:sldMk cId="3658090206" sldId="511"/>
        </pc:sldMkLst>
        <pc:picChg chg="mod">
          <ac:chgData name="Anske Allewaert | GoodPlanet Belgium" userId="39665255-030a-4689-b522-fb6b10596f60" providerId="ADAL" clId="{BFED9898-BBF4-4CF7-80D0-489364F41127}" dt="2022-10-31T09:12:36.325" v="3" actId="1076"/>
          <ac:picMkLst>
            <pc:docMk/>
            <pc:sldMk cId="3658090206" sldId="511"/>
            <ac:picMk id="2" creationId="{41B24C65-986E-E44A-457F-BD5256301756}"/>
          </ac:picMkLst>
        </pc:picChg>
      </pc:sldChg>
      <pc:sldChg chg="modSp mod">
        <pc:chgData name="Anske Allewaert | GoodPlanet Belgium" userId="39665255-030a-4689-b522-fb6b10596f60" providerId="ADAL" clId="{BFED9898-BBF4-4CF7-80D0-489364F41127}" dt="2022-10-31T09:12:45.723" v="4" actId="255"/>
        <pc:sldMkLst>
          <pc:docMk/>
          <pc:sldMk cId="1649014845" sldId="512"/>
        </pc:sldMkLst>
        <pc:spChg chg="mod">
          <ac:chgData name="Anske Allewaert | GoodPlanet Belgium" userId="39665255-030a-4689-b522-fb6b10596f60" providerId="ADAL" clId="{BFED9898-BBF4-4CF7-80D0-489364F41127}" dt="2022-10-31T09:12:45.723" v="4" actId="255"/>
          <ac:spMkLst>
            <pc:docMk/>
            <pc:sldMk cId="1649014845" sldId="512"/>
            <ac:spMk id="4" creationId="{7D741237-334E-119C-6C1A-546862CF3B50}"/>
          </ac:spMkLst>
        </pc:spChg>
      </pc:sldChg>
      <pc:sldChg chg="modSp">
        <pc:chgData name="Anske Allewaert | GoodPlanet Belgium" userId="39665255-030a-4689-b522-fb6b10596f60" providerId="ADAL" clId="{BFED9898-BBF4-4CF7-80D0-489364F41127}" dt="2022-10-31T09:13:24.725" v="11" actId="1076"/>
        <pc:sldMkLst>
          <pc:docMk/>
          <pc:sldMk cId="632131420" sldId="513"/>
        </pc:sldMkLst>
        <pc:picChg chg="mod">
          <ac:chgData name="Anske Allewaert | GoodPlanet Belgium" userId="39665255-030a-4689-b522-fb6b10596f60" providerId="ADAL" clId="{BFED9898-BBF4-4CF7-80D0-489364F41127}" dt="2022-10-31T09:13:24.725" v="11" actId="1076"/>
          <ac:picMkLst>
            <pc:docMk/>
            <pc:sldMk cId="632131420" sldId="513"/>
            <ac:picMk id="2" creationId="{5F4D84DF-119C-F4E7-BEE8-7D8AD70BFD8C}"/>
          </ac:picMkLst>
        </pc:picChg>
      </pc:sldChg>
      <pc:sldChg chg="modSp mod">
        <pc:chgData name="Anske Allewaert | GoodPlanet Belgium" userId="39665255-030a-4689-b522-fb6b10596f60" providerId="ADAL" clId="{BFED9898-BBF4-4CF7-80D0-489364F41127}" dt="2022-10-31T09:13:17.942" v="9" actId="1076"/>
        <pc:sldMkLst>
          <pc:docMk/>
          <pc:sldMk cId="1693693335" sldId="516"/>
        </pc:sldMkLst>
        <pc:spChg chg="mod">
          <ac:chgData name="Anske Allewaert | GoodPlanet Belgium" userId="39665255-030a-4689-b522-fb6b10596f60" providerId="ADAL" clId="{BFED9898-BBF4-4CF7-80D0-489364F41127}" dt="2022-10-31T09:13:17.942" v="9" actId="1076"/>
          <ac:spMkLst>
            <pc:docMk/>
            <pc:sldMk cId="1693693335" sldId="516"/>
            <ac:spMk id="4" creationId="{7D741237-334E-119C-6C1A-546862CF3B50}"/>
          </ac:spMkLst>
        </pc:spChg>
        <pc:picChg chg="mod">
          <ac:chgData name="Anske Allewaert | GoodPlanet Belgium" userId="39665255-030a-4689-b522-fb6b10596f60" providerId="ADAL" clId="{BFED9898-BBF4-4CF7-80D0-489364F41127}" dt="2022-10-31T09:13:08.574" v="7" actId="1076"/>
          <ac:picMkLst>
            <pc:docMk/>
            <pc:sldMk cId="1693693335" sldId="516"/>
            <ac:picMk id="5" creationId="{95DBC9B2-292B-97C0-C64A-04FBEC004CA8}"/>
          </ac:picMkLst>
        </pc:picChg>
        <pc:picChg chg="mod">
          <ac:chgData name="Anske Allewaert | GoodPlanet Belgium" userId="39665255-030a-4689-b522-fb6b10596f60" providerId="ADAL" clId="{BFED9898-BBF4-4CF7-80D0-489364F41127}" dt="2022-10-31T09:13:13.350" v="8" actId="1076"/>
          <ac:picMkLst>
            <pc:docMk/>
            <pc:sldMk cId="1693693335" sldId="516"/>
            <ac:picMk id="6" creationId="{283CA789-E1FB-145E-F7C1-32482DE4943D}"/>
          </ac:picMkLst>
        </pc:picChg>
      </pc:sldChg>
      <pc:sldChg chg="modSp mod">
        <pc:chgData name="Anske Allewaert | GoodPlanet Belgium" userId="39665255-030a-4689-b522-fb6b10596f60" providerId="ADAL" clId="{BFED9898-BBF4-4CF7-80D0-489364F41127}" dt="2022-10-31T09:13:52.014" v="17" actId="1076"/>
        <pc:sldMkLst>
          <pc:docMk/>
          <pc:sldMk cId="3847340240" sldId="517"/>
        </pc:sldMkLst>
        <pc:spChg chg="mod">
          <ac:chgData name="Anske Allewaert | GoodPlanet Belgium" userId="39665255-030a-4689-b522-fb6b10596f60" providerId="ADAL" clId="{BFED9898-BBF4-4CF7-80D0-489364F41127}" dt="2022-10-31T09:13:52.014" v="17" actId="1076"/>
          <ac:spMkLst>
            <pc:docMk/>
            <pc:sldMk cId="3847340240" sldId="517"/>
            <ac:spMk id="4" creationId="{7D741237-334E-119C-6C1A-546862CF3B50}"/>
          </ac:spMkLst>
        </pc:spChg>
        <pc:picChg chg="mod">
          <ac:chgData name="Anske Allewaert | GoodPlanet Belgium" userId="39665255-030a-4689-b522-fb6b10596f60" providerId="ADAL" clId="{BFED9898-BBF4-4CF7-80D0-489364F41127}" dt="2022-10-31T09:13:43.838" v="13" actId="1076"/>
          <ac:picMkLst>
            <pc:docMk/>
            <pc:sldMk cId="3847340240" sldId="517"/>
            <ac:picMk id="2" creationId="{82405139-714C-AED1-F15D-695B3B913B3C}"/>
          </ac:picMkLst>
        </pc:picChg>
      </pc:sldChg>
      <pc:sldChg chg="addSp delSp modSp mod">
        <pc:chgData name="Anske Allewaert | GoodPlanet Belgium" userId="39665255-030a-4689-b522-fb6b10596f60" providerId="ADAL" clId="{BFED9898-BBF4-4CF7-80D0-489364F41127}" dt="2022-10-31T09:14:28.173" v="29" actId="1076"/>
        <pc:sldMkLst>
          <pc:docMk/>
          <pc:sldMk cId="2823593678" sldId="518"/>
        </pc:sldMkLst>
        <pc:spChg chg="mod">
          <ac:chgData name="Anske Allewaert | GoodPlanet Belgium" userId="39665255-030a-4689-b522-fb6b10596f60" providerId="ADAL" clId="{BFED9898-BBF4-4CF7-80D0-489364F41127}" dt="2022-10-31T09:14:14.855" v="26" actId="1076"/>
          <ac:spMkLst>
            <pc:docMk/>
            <pc:sldMk cId="2823593678" sldId="518"/>
            <ac:spMk id="4" creationId="{7D741237-334E-119C-6C1A-546862CF3B50}"/>
          </ac:spMkLst>
        </pc:spChg>
        <pc:spChg chg="add del">
          <ac:chgData name="Anske Allewaert | GoodPlanet Belgium" userId="39665255-030a-4689-b522-fb6b10596f60" providerId="ADAL" clId="{BFED9898-BBF4-4CF7-80D0-489364F41127}" dt="2022-10-31T09:14:03.482" v="22" actId="478"/>
          <ac:spMkLst>
            <pc:docMk/>
            <pc:sldMk cId="2823593678" sldId="518"/>
            <ac:spMk id="5" creationId="{A2C4E690-8872-D1DA-6B0A-22FAC4152E4C}"/>
          </ac:spMkLst>
        </pc:spChg>
        <pc:picChg chg="mod">
          <ac:chgData name="Anske Allewaert | GoodPlanet Belgium" userId="39665255-030a-4689-b522-fb6b10596f60" providerId="ADAL" clId="{BFED9898-BBF4-4CF7-80D0-489364F41127}" dt="2022-10-31T09:14:28.173" v="29" actId="1076"/>
          <ac:picMkLst>
            <pc:docMk/>
            <pc:sldMk cId="2823593678" sldId="518"/>
            <ac:picMk id="3" creationId="{D66F75CC-9D63-A2B0-802A-F429BC468913}"/>
          </ac:picMkLst>
        </pc:picChg>
      </pc:sldChg>
      <pc:sldChg chg="modSp mod">
        <pc:chgData name="Anske Allewaert | GoodPlanet Belgium" userId="39665255-030a-4689-b522-fb6b10596f60" providerId="ADAL" clId="{BFED9898-BBF4-4CF7-80D0-489364F41127}" dt="2022-10-31T09:14:57.670" v="36" actId="1076"/>
        <pc:sldMkLst>
          <pc:docMk/>
          <pc:sldMk cId="542680726" sldId="521"/>
        </pc:sldMkLst>
        <pc:spChg chg="mod">
          <ac:chgData name="Anske Allewaert | GoodPlanet Belgium" userId="39665255-030a-4689-b522-fb6b10596f60" providerId="ADAL" clId="{BFED9898-BBF4-4CF7-80D0-489364F41127}" dt="2022-10-31T09:14:57.670" v="36" actId="1076"/>
          <ac:spMkLst>
            <pc:docMk/>
            <pc:sldMk cId="542680726" sldId="521"/>
            <ac:spMk id="4" creationId="{7D741237-334E-119C-6C1A-546862CF3B50}"/>
          </ac:spMkLst>
        </pc:spChg>
      </pc:sldChg>
      <pc:sldChg chg="modSp mod">
        <pc:chgData name="Anske Allewaert | GoodPlanet Belgium" userId="39665255-030a-4689-b522-fb6b10596f60" providerId="ADAL" clId="{BFED9898-BBF4-4CF7-80D0-489364F41127}" dt="2022-10-31T09:14:48.326" v="34" actId="1076"/>
        <pc:sldMkLst>
          <pc:docMk/>
          <pc:sldMk cId="2663534118" sldId="522"/>
        </pc:sldMkLst>
        <pc:spChg chg="mod">
          <ac:chgData name="Anske Allewaert | GoodPlanet Belgium" userId="39665255-030a-4689-b522-fb6b10596f60" providerId="ADAL" clId="{BFED9898-BBF4-4CF7-80D0-489364F41127}" dt="2022-10-31T09:14:48.326" v="34" actId="1076"/>
          <ac:spMkLst>
            <pc:docMk/>
            <pc:sldMk cId="2663534118" sldId="522"/>
            <ac:spMk id="4" creationId="{7D741237-334E-119C-6C1A-546862CF3B50}"/>
          </ac:spMkLst>
        </pc:spChg>
      </pc:sldChg>
      <pc:sldChg chg="modSp mod">
        <pc:chgData name="Anske Allewaert | GoodPlanet Belgium" userId="39665255-030a-4689-b522-fb6b10596f60" providerId="ADAL" clId="{BFED9898-BBF4-4CF7-80D0-489364F41127}" dt="2022-10-31T09:14:39.354" v="30" actId="255"/>
        <pc:sldMkLst>
          <pc:docMk/>
          <pc:sldMk cId="1276785550" sldId="523"/>
        </pc:sldMkLst>
        <pc:spChg chg="mod">
          <ac:chgData name="Anske Allewaert | GoodPlanet Belgium" userId="39665255-030a-4689-b522-fb6b10596f60" providerId="ADAL" clId="{BFED9898-BBF4-4CF7-80D0-489364F41127}" dt="2022-10-31T09:14:39.354" v="30" actId="255"/>
          <ac:spMkLst>
            <pc:docMk/>
            <pc:sldMk cId="1276785550" sldId="523"/>
            <ac:spMk id="6" creationId="{D7F4C05F-EAD1-62FE-B00C-1727F2EFEE96}"/>
          </ac:spMkLst>
        </pc:spChg>
      </pc:sldChg>
      <pc:sldChg chg="modSp mod">
        <pc:chgData name="Anske Allewaert | GoodPlanet Belgium" userId="39665255-030a-4689-b522-fb6b10596f60" providerId="ADAL" clId="{BFED9898-BBF4-4CF7-80D0-489364F41127}" dt="2022-10-31T09:15:09.135" v="38" actId="120"/>
        <pc:sldMkLst>
          <pc:docMk/>
          <pc:sldMk cId="1470786855" sldId="524"/>
        </pc:sldMkLst>
        <pc:spChg chg="mod">
          <ac:chgData name="Anske Allewaert | GoodPlanet Belgium" userId="39665255-030a-4689-b522-fb6b10596f60" providerId="ADAL" clId="{BFED9898-BBF4-4CF7-80D0-489364F41127}" dt="2022-10-31T09:15:09.135" v="38" actId="120"/>
          <ac:spMkLst>
            <pc:docMk/>
            <pc:sldMk cId="1470786855" sldId="524"/>
            <ac:spMk id="4" creationId="{7D741237-334E-119C-6C1A-546862CF3B50}"/>
          </ac:spMkLst>
        </pc:spChg>
      </pc:sldChg>
      <pc:sldChg chg="modSp mod">
        <pc:chgData name="Anske Allewaert | GoodPlanet Belgium" userId="39665255-030a-4689-b522-fb6b10596f60" providerId="ADAL" clId="{BFED9898-BBF4-4CF7-80D0-489364F41127}" dt="2022-10-31T09:15:04.654" v="37" actId="1076"/>
        <pc:sldMkLst>
          <pc:docMk/>
          <pc:sldMk cId="3761754062" sldId="525"/>
        </pc:sldMkLst>
        <pc:spChg chg="mod">
          <ac:chgData name="Anske Allewaert | GoodPlanet Belgium" userId="39665255-030a-4689-b522-fb6b10596f60" providerId="ADAL" clId="{BFED9898-BBF4-4CF7-80D0-489364F41127}" dt="2022-10-31T09:15:04.654" v="37" actId="1076"/>
          <ac:spMkLst>
            <pc:docMk/>
            <pc:sldMk cId="3761754062" sldId="525"/>
            <ac:spMk id="4" creationId="{7D741237-334E-119C-6C1A-546862CF3B50}"/>
          </ac:spMkLst>
        </pc:spChg>
      </pc:sldChg>
      <pc:sldChg chg="addSp delSp modSp add modNotesTx">
        <pc:chgData name="Anske Allewaert | GoodPlanet Belgium" userId="39665255-030a-4689-b522-fb6b10596f60" providerId="ADAL" clId="{BFED9898-BBF4-4CF7-80D0-489364F41127}" dt="2022-10-31T10:32:43.080" v="46"/>
        <pc:sldMkLst>
          <pc:docMk/>
          <pc:sldMk cId="1251339470" sldId="526"/>
        </pc:sldMkLst>
        <pc:picChg chg="del">
          <ac:chgData name="Anske Allewaert | GoodPlanet Belgium" userId="39665255-030a-4689-b522-fb6b10596f60" providerId="ADAL" clId="{BFED9898-BBF4-4CF7-80D0-489364F41127}" dt="2022-10-31T10:32:01.833" v="42" actId="478"/>
          <ac:picMkLst>
            <pc:docMk/>
            <pc:sldMk cId="1251339470" sldId="526"/>
            <ac:picMk id="2" creationId="{41B24C65-986E-E44A-457F-BD5256301756}"/>
          </ac:picMkLst>
        </pc:picChg>
        <pc:picChg chg="add mod">
          <ac:chgData name="Anske Allewaert | GoodPlanet Belgium" userId="39665255-030a-4689-b522-fb6b10596f60" providerId="ADAL" clId="{BFED9898-BBF4-4CF7-80D0-489364F41127}" dt="2022-10-31T10:32:09.532" v="45" actId="1076"/>
          <ac:picMkLst>
            <pc:docMk/>
            <pc:sldMk cId="1251339470" sldId="526"/>
            <ac:picMk id="1026" creationId="{925B027A-D140-F99E-38FF-B06780ED5E75}"/>
          </ac:picMkLst>
        </pc:picChg>
      </pc:sldChg>
      <pc:sldChg chg="new del">
        <pc:chgData name="Anske Allewaert | GoodPlanet Belgium" userId="39665255-030a-4689-b522-fb6b10596f60" providerId="ADAL" clId="{BFED9898-BBF4-4CF7-80D0-489364F41127}" dt="2022-10-31T10:31:57.874" v="40" actId="680"/>
        <pc:sldMkLst>
          <pc:docMk/>
          <pc:sldMk cId="2192347737" sldId="526"/>
        </pc:sldMkLst>
      </pc:sldChg>
    </pc:docChg>
  </pc:docChgLst>
  <pc:docChgLst>
    <pc:chgData name="Madelon Libeer | GoodPlanet Belgium" userId="S::m.libeer@goodplanet.be::15745f37-5612-467f-97ca-1aec5eb28fec" providerId="AD" clId="Web-{FB5FDDC9-3EAE-4A91-0987-360D00AE79DD}"/>
    <pc:docChg chg="modSld">
      <pc:chgData name="Madelon Libeer | GoodPlanet Belgium" userId="S::m.libeer@goodplanet.be::15745f37-5612-467f-97ca-1aec5eb28fec" providerId="AD" clId="Web-{FB5FDDC9-3EAE-4A91-0987-360D00AE79DD}" dt="2023-01-11T16:27:01.747" v="14" actId="20577"/>
      <pc:docMkLst>
        <pc:docMk/>
      </pc:docMkLst>
      <pc:sldChg chg="modSp">
        <pc:chgData name="Madelon Libeer | GoodPlanet Belgium" userId="S::m.libeer@goodplanet.be::15745f37-5612-467f-97ca-1aec5eb28fec" providerId="AD" clId="Web-{FB5FDDC9-3EAE-4A91-0987-360D00AE79DD}" dt="2023-01-11T16:27:01.747" v="14" actId="20577"/>
        <pc:sldMkLst>
          <pc:docMk/>
          <pc:sldMk cId="621023739" sldId="279"/>
        </pc:sldMkLst>
        <pc:spChg chg="mod">
          <ac:chgData name="Madelon Libeer | GoodPlanet Belgium" userId="S::m.libeer@goodplanet.be::15745f37-5612-467f-97ca-1aec5eb28fec" providerId="AD" clId="Web-{FB5FDDC9-3EAE-4A91-0987-360D00AE79DD}" dt="2023-01-11T16:27:01.747" v="14" actId="20577"/>
          <ac:spMkLst>
            <pc:docMk/>
            <pc:sldMk cId="621023739" sldId="279"/>
            <ac:spMk id="2" creationId="{00000000-0000-0000-0000-000000000000}"/>
          </ac:spMkLst>
        </pc:spChg>
      </pc:sldChg>
    </pc:docChg>
  </pc:docChgLst>
  <pc:docChgLst>
    <pc:chgData name="Kelly De Leuze | GoodPlanet Belgium" userId="S::k.deleuze@goodplanet.be::13461656-a2d6-4508-ace5-31c2c38ca7f1" providerId="AD" clId="Web-{1E9E6BCC-E37D-024E-FBE5-E16FE2F96247}"/>
    <pc:docChg chg="modSld">
      <pc:chgData name="Kelly De Leuze | GoodPlanet Belgium" userId="S::k.deleuze@goodplanet.be::13461656-a2d6-4508-ace5-31c2c38ca7f1" providerId="AD" clId="Web-{1E9E6BCC-E37D-024E-FBE5-E16FE2F96247}" dt="2022-12-13T16:17:01.258" v="27"/>
      <pc:docMkLst>
        <pc:docMk/>
      </pc:docMkLst>
      <pc:sldChg chg="modSp">
        <pc:chgData name="Kelly De Leuze | GoodPlanet Belgium" userId="S::k.deleuze@goodplanet.be::13461656-a2d6-4508-ace5-31c2c38ca7f1" providerId="AD" clId="Web-{1E9E6BCC-E37D-024E-FBE5-E16FE2F96247}" dt="2022-12-13T16:13:50.715" v="3" actId="20577"/>
        <pc:sldMkLst>
          <pc:docMk/>
          <pc:sldMk cId="1649014845" sldId="512"/>
        </pc:sldMkLst>
        <pc:spChg chg="mod">
          <ac:chgData name="Kelly De Leuze | GoodPlanet Belgium" userId="S::k.deleuze@goodplanet.be::13461656-a2d6-4508-ace5-31c2c38ca7f1" providerId="AD" clId="Web-{1E9E6BCC-E37D-024E-FBE5-E16FE2F96247}" dt="2022-12-13T16:13:50.715" v="3" actId="20577"/>
          <ac:spMkLst>
            <pc:docMk/>
            <pc:sldMk cId="1649014845" sldId="512"/>
            <ac:spMk id="4" creationId="{7D741237-334E-119C-6C1A-546862CF3B50}"/>
          </ac:spMkLst>
        </pc:spChg>
      </pc:sldChg>
      <pc:sldChg chg="modNotes">
        <pc:chgData name="Kelly De Leuze | GoodPlanet Belgium" userId="S::k.deleuze@goodplanet.be::13461656-a2d6-4508-ace5-31c2c38ca7f1" providerId="AD" clId="Web-{1E9E6BCC-E37D-024E-FBE5-E16FE2F96247}" dt="2022-12-13T16:17:01.258" v="27"/>
        <pc:sldMkLst>
          <pc:docMk/>
          <pc:sldMk cId="1470786855" sldId="524"/>
        </pc:sldMkLst>
      </pc:sldChg>
      <pc:sldChg chg="modSp">
        <pc:chgData name="Kelly De Leuze | GoodPlanet Belgium" userId="S::k.deleuze@goodplanet.be::13461656-a2d6-4508-ace5-31c2c38ca7f1" providerId="AD" clId="Web-{1E9E6BCC-E37D-024E-FBE5-E16FE2F96247}" dt="2022-12-13T16:15:39.503" v="4" actId="20577"/>
        <pc:sldMkLst>
          <pc:docMk/>
          <pc:sldMk cId="3761754062" sldId="525"/>
        </pc:sldMkLst>
        <pc:spChg chg="mod">
          <ac:chgData name="Kelly De Leuze | GoodPlanet Belgium" userId="S::k.deleuze@goodplanet.be::13461656-a2d6-4508-ace5-31c2c38ca7f1" providerId="AD" clId="Web-{1E9E6BCC-E37D-024E-FBE5-E16FE2F96247}" dt="2022-12-13T16:15:39.503" v="4" actId="20577"/>
          <ac:spMkLst>
            <pc:docMk/>
            <pc:sldMk cId="3761754062" sldId="525"/>
            <ac:spMk id="4" creationId="{7D741237-334E-119C-6C1A-546862CF3B50}"/>
          </ac:spMkLst>
        </pc:spChg>
      </pc:sldChg>
    </pc:docChg>
  </pc:docChgLst>
  <pc:docChgLst>
    <pc:chgData name="Marjolaine Blommaert | GoodPlanet Belgium" userId="0bfa13d3-37fe-402f-b4ec-d7f06cdf1271" providerId="ADAL" clId="{218BADB5-AFB7-46E5-8FBD-F9682B5B8E80}"/>
    <pc:docChg chg="modSld">
      <pc:chgData name="Marjolaine Blommaert | GoodPlanet Belgium" userId="0bfa13d3-37fe-402f-b4ec-d7f06cdf1271" providerId="ADAL" clId="{218BADB5-AFB7-46E5-8FBD-F9682B5B8E80}" dt="2023-01-29T15:33:30.296" v="8" actId="20577"/>
      <pc:docMkLst>
        <pc:docMk/>
      </pc:docMkLst>
      <pc:sldChg chg="modSp mod">
        <pc:chgData name="Marjolaine Blommaert | GoodPlanet Belgium" userId="0bfa13d3-37fe-402f-b4ec-d7f06cdf1271" providerId="ADAL" clId="{218BADB5-AFB7-46E5-8FBD-F9682B5B8E80}" dt="2023-01-29T15:32:36.667" v="1" actId="20577"/>
        <pc:sldMkLst>
          <pc:docMk/>
          <pc:sldMk cId="1649014845" sldId="512"/>
        </pc:sldMkLst>
        <pc:spChg chg="mod">
          <ac:chgData name="Marjolaine Blommaert | GoodPlanet Belgium" userId="0bfa13d3-37fe-402f-b4ec-d7f06cdf1271" providerId="ADAL" clId="{218BADB5-AFB7-46E5-8FBD-F9682B5B8E80}" dt="2023-01-29T15:32:36.667" v="1" actId="20577"/>
          <ac:spMkLst>
            <pc:docMk/>
            <pc:sldMk cId="1649014845" sldId="512"/>
            <ac:spMk id="4" creationId="{7D741237-334E-119C-6C1A-546862CF3B50}"/>
          </ac:spMkLst>
        </pc:spChg>
      </pc:sldChg>
      <pc:sldChg chg="modSp mod">
        <pc:chgData name="Marjolaine Blommaert | GoodPlanet Belgium" userId="0bfa13d3-37fe-402f-b4ec-d7f06cdf1271" providerId="ADAL" clId="{218BADB5-AFB7-46E5-8FBD-F9682B5B8E80}" dt="2023-01-29T15:32:09.354" v="0" actId="20577"/>
        <pc:sldMkLst>
          <pc:docMk/>
          <pc:sldMk cId="2213690312" sldId="514"/>
        </pc:sldMkLst>
        <pc:spChg chg="mod">
          <ac:chgData name="Marjolaine Blommaert | GoodPlanet Belgium" userId="0bfa13d3-37fe-402f-b4ec-d7f06cdf1271" providerId="ADAL" clId="{218BADB5-AFB7-46E5-8FBD-F9682B5B8E80}" dt="2023-01-29T15:32:09.354" v="0" actId="20577"/>
          <ac:spMkLst>
            <pc:docMk/>
            <pc:sldMk cId="2213690312" sldId="514"/>
            <ac:spMk id="2" creationId="{00000000-0000-0000-0000-000000000000}"/>
          </ac:spMkLst>
        </pc:spChg>
      </pc:sldChg>
      <pc:sldChg chg="modSp mod">
        <pc:chgData name="Marjolaine Blommaert | GoodPlanet Belgium" userId="0bfa13d3-37fe-402f-b4ec-d7f06cdf1271" providerId="ADAL" clId="{218BADB5-AFB7-46E5-8FBD-F9682B5B8E80}" dt="2023-01-29T15:32:56.149" v="6" actId="20577"/>
        <pc:sldMkLst>
          <pc:docMk/>
          <pc:sldMk cId="1693693335" sldId="516"/>
        </pc:sldMkLst>
        <pc:spChg chg="mod">
          <ac:chgData name="Marjolaine Blommaert | GoodPlanet Belgium" userId="0bfa13d3-37fe-402f-b4ec-d7f06cdf1271" providerId="ADAL" clId="{218BADB5-AFB7-46E5-8FBD-F9682B5B8E80}" dt="2023-01-29T15:32:56.149" v="6" actId="20577"/>
          <ac:spMkLst>
            <pc:docMk/>
            <pc:sldMk cId="1693693335" sldId="516"/>
            <ac:spMk id="4" creationId="{7D741237-334E-119C-6C1A-546862CF3B50}"/>
          </ac:spMkLst>
        </pc:spChg>
      </pc:sldChg>
      <pc:sldChg chg="modSp mod">
        <pc:chgData name="Marjolaine Blommaert | GoodPlanet Belgium" userId="0bfa13d3-37fe-402f-b4ec-d7f06cdf1271" providerId="ADAL" clId="{218BADB5-AFB7-46E5-8FBD-F9682B5B8E80}" dt="2023-01-29T15:33:30.296" v="8" actId="20577"/>
        <pc:sldMkLst>
          <pc:docMk/>
          <pc:sldMk cId="1276785550" sldId="523"/>
        </pc:sldMkLst>
        <pc:spChg chg="mod">
          <ac:chgData name="Marjolaine Blommaert | GoodPlanet Belgium" userId="0bfa13d3-37fe-402f-b4ec-d7f06cdf1271" providerId="ADAL" clId="{218BADB5-AFB7-46E5-8FBD-F9682B5B8E80}" dt="2023-01-29T15:33:30.296" v="8" actId="20577"/>
          <ac:spMkLst>
            <pc:docMk/>
            <pc:sldMk cId="1276785550" sldId="523"/>
            <ac:spMk id="6" creationId="{D7F4C05F-EAD1-62FE-B00C-1727F2EFEE96}"/>
          </ac:spMkLst>
        </pc:spChg>
      </pc:sldChg>
    </pc:docChg>
  </pc:docChgLst>
  <pc:docChgLst>
    <pc:chgData name="Anske Allewaert | GoodPlanet Belgium" userId="39665255-030a-4689-b522-fb6b10596f60" providerId="ADAL" clId="{67579F6C-6D62-4EA1-908B-AA5AEC59A933}"/>
    <pc:docChg chg="custSel modSld">
      <pc:chgData name="Anske Allewaert | GoodPlanet Belgium" userId="39665255-030a-4689-b522-fb6b10596f60" providerId="ADAL" clId="{67579F6C-6D62-4EA1-908B-AA5AEC59A933}" dt="2022-12-14T10:08:56.972" v="34"/>
      <pc:docMkLst>
        <pc:docMk/>
      </pc:docMkLst>
      <pc:sldChg chg="modSp">
        <pc:chgData name="Anske Allewaert | GoodPlanet Belgium" userId="39665255-030a-4689-b522-fb6b10596f60" providerId="ADAL" clId="{67579F6C-6D62-4EA1-908B-AA5AEC59A933}" dt="2022-12-14T10:06:14.926" v="0"/>
        <pc:sldMkLst>
          <pc:docMk/>
          <pc:sldMk cId="621023739" sldId="279"/>
        </pc:sldMkLst>
        <pc:spChg chg="mod">
          <ac:chgData name="Anske Allewaert | GoodPlanet Belgium" userId="39665255-030a-4689-b522-fb6b10596f60" providerId="ADAL" clId="{67579F6C-6D62-4EA1-908B-AA5AEC59A933}" dt="2022-12-14T10:06:14.926" v="0"/>
          <ac:spMkLst>
            <pc:docMk/>
            <pc:sldMk cId="621023739" sldId="279"/>
            <ac:spMk id="2" creationId="{00000000-0000-0000-0000-000000000000}"/>
          </ac:spMkLst>
        </pc:spChg>
      </pc:sldChg>
      <pc:sldChg chg="modSp">
        <pc:chgData name="Anske Allewaert | GoodPlanet Belgium" userId="39665255-030a-4689-b522-fb6b10596f60" providerId="ADAL" clId="{67579F6C-6D62-4EA1-908B-AA5AEC59A933}" dt="2022-12-14T10:06:18.292" v="1"/>
        <pc:sldMkLst>
          <pc:docMk/>
          <pc:sldMk cId="2644778539" sldId="280"/>
        </pc:sldMkLst>
        <pc:spChg chg="mod">
          <ac:chgData name="Anske Allewaert | GoodPlanet Belgium" userId="39665255-030a-4689-b522-fb6b10596f60" providerId="ADAL" clId="{67579F6C-6D62-4EA1-908B-AA5AEC59A933}" dt="2022-12-14T10:06:18.292" v="1"/>
          <ac:spMkLst>
            <pc:docMk/>
            <pc:sldMk cId="2644778539" sldId="280"/>
            <ac:spMk id="2" creationId="{00000000-0000-0000-0000-000000000000}"/>
          </ac:spMkLst>
        </pc:spChg>
      </pc:sldChg>
      <pc:sldChg chg="modSp mod">
        <pc:chgData name="Anske Allewaert | GoodPlanet Belgium" userId="39665255-030a-4689-b522-fb6b10596f60" providerId="ADAL" clId="{67579F6C-6D62-4EA1-908B-AA5AEC59A933}" dt="2022-12-14T10:07:02.771" v="6" actId="5793"/>
        <pc:sldMkLst>
          <pc:docMk/>
          <pc:sldMk cId="1649014845" sldId="512"/>
        </pc:sldMkLst>
        <pc:spChg chg="mod">
          <ac:chgData name="Anske Allewaert | GoodPlanet Belgium" userId="39665255-030a-4689-b522-fb6b10596f60" providerId="ADAL" clId="{67579F6C-6D62-4EA1-908B-AA5AEC59A933}" dt="2022-12-14T10:07:02.771" v="6" actId="5793"/>
          <ac:spMkLst>
            <pc:docMk/>
            <pc:sldMk cId="1649014845" sldId="512"/>
            <ac:spMk id="4" creationId="{7D741237-334E-119C-6C1A-546862CF3B50}"/>
          </ac:spMkLst>
        </pc:spChg>
      </pc:sldChg>
      <pc:sldChg chg="modSp mod">
        <pc:chgData name="Anske Allewaert | GoodPlanet Belgium" userId="39665255-030a-4689-b522-fb6b10596f60" providerId="ADAL" clId="{67579F6C-6D62-4EA1-908B-AA5AEC59A933}" dt="2022-12-14T10:07:29.154" v="8" actId="14100"/>
        <pc:sldMkLst>
          <pc:docMk/>
          <pc:sldMk cId="2447239379" sldId="515"/>
        </pc:sldMkLst>
        <pc:spChg chg="mod">
          <ac:chgData name="Anske Allewaert | GoodPlanet Belgium" userId="39665255-030a-4689-b522-fb6b10596f60" providerId="ADAL" clId="{67579F6C-6D62-4EA1-908B-AA5AEC59A933}" dt="2022-12-14T10:07:29.154" v="8" actId="14100"/>
          <ac:spMkLst>
            <pc:docMk/>
            <pc:sldMk cId="2447239379" sldId="515"/>
            <ac:spMk id="4" creationId="{7D741237-334E-119C-6C1A-546862CF3B50}"/>
          </ac:spMkLst>
        </pc:spChg>
      </pc:sldChg>
      <pc:sldChg chg="modSp mod">
        <pc:chgData name="Anske Allewaert | GoodPlanet Belgium" userId="39665255-030a-4689-b522-fb6b10596f60" providerId="ADAL" clId="{67579F6C-6D62-4EA1-908B-AA5AEC59A933}" dt="2022-12-14T10:07:59.289" v="29" actId="313"/>
        <pc:sldMkLst>
          <pc:docMk/>
          <pc:sldMk cId="1693693335" sldId="516"/>
        </pc:sldMkLst>
        <pc:spChg chg="mod">
          <ac:chgData name="Anske Allewaert | GoodPlanet Belgium" userId="39665255-030a-4689-b522-fb6b10596f60" providerId="ADAL" clId="{67579F6C-6D62-4EA1-908B-AA5AEC59A933}" dt="2022-12-14T10:07:59.289" v="29" actId="313"/>
          <ac:spMkLst>
            <pc:docMk/>
            <pc:sldMk cId="1693693335" sldId="516"/>
            <ac:spMk id="4" creationId="{7D741237-334E-119C-6C1A-546862CF3B50}"/>
          </ac:spMkLst>
        </pc:spChg>
      </pc:sldChg>
      <pc:sldChg chg="modSp">
        <pc:chgData name="Anske Allewaert | GoodPlanet Belgium" userId="39665255-030a-4689-b522-fb6b10596f60" providerId="ADAL" clId="{67579F6C-6D62-4EA1-908B-AA5AEC59A933}" dt="2022-12-14T10:08:23.805" v="30"/>
        <pc:sldMkLst>
          <pc:docMk/>
          <pc:sldMk cId="2665550339" sldId="519"/>
        </pc:sldMkLst>
        <pc:spChg chg="mod">
          <ac:chgData name="Anske Allewaert | GoodPlanet Belgium" userId="39665255-030a-4689-b522-fb6b10596f60" providerId="ADAL" clId="{67579F6C-6D62-4EA1-908B-AA5AEC59A933}" dt="2022-12-14T10:08:23.805" v="30"/>
          <ac:spMkLst>
            <pc:docMk/>
            <pc:sldMk cId="2665550339" sldId="519"/>
            <ac:spMk id="2" creationId="{00000000-0000-0000-0000-000000000000}"/>
          </ac:spMkLst>
        </pc:spChg>
      </pc:sldChg>
      <pc:sldChg chg="modSp">
        <pc:chgData name="Anske Allewaert | GoodPlanet Belgium" userId="39665255-030a-4689-b522-fb6b10596f60" providerId="ADAL" clId="{67579F6C-6D62-4EA1-908B-AA5AEC59A933}" dt="2022-12-14T10:08:49.178" v="32"/>
        <pc:sldMkLst>
          <pc:docMk/>
          <pc:sldMk cId="542680726" sldId="521"/>
        </pc:sldMkLst>
        <pc:spChg chg="mod">
          <ac:chgData name="Anske Allewaert | GoodPlanet Belgium" userId="39665255-030a-4689-b522-fb6b10596f60" providerId="ADAL" clId="{67579F6C-6D62-4EA1-908B-AA5AEC59A933}" dt="2022-12-14T10:08:49.178" v="32"/>
          <ac:spMkLst>
            <pc:docMk/>
            <pc:sldMk cId="542680726" sldId="521"/>
            <ac:spMk id="4" creationId="{7D741237-334E-119C-6C1A-546862CF3B50}"/>
          </ac:spMkLst>
        </pc:spChg>
      </pc:sldChg>
      <pc:sldChg chg="modSp">
        <pc:chgData name="Anske Allewaert | GoodPlanet Belgium" userId="39665255-030a-4689-b522-fb6b10596f60" providerId="ADAL" clId="{67579F6C-6D62-4EA1-908B-AA5AEC59A933}" dt="2022-12-14T10:08:30.369" v="31"/>
        <pc:sldMkLst>
          <pc:docMk/>
          <pc:sldMk cId="1276785550" sldId="523"/>
        </pc:sldMkLst>
        <pc:spChg chg="mod">
          <ac:chgData name="Anske Allewaert | GoodPlanet Belgium" userId="39665255-030a-4689-b522-fb6b10596f60" providerId="ADAL" clId="{67579F6C-6D62-4EA1-908B-AA5AEC59A933}" dt="2022-12-14T10:08:30.369" v="31"/>
          <ac:spMkLst>
            <pc:docMk/>
            <pc:sldMk cId="1276785550" sldId="523"/>
            <ac:spMk id="6" creationId="{D7F4C05F-EAD1-62FE-B00C-1727F2EFEE96}"/>
          </ac:spMkLst>
        </pc:spChg>
      </pc:sldChg>
      <pc:sldChg chg="modSp">
        <pc:chgData name="Anske Allewaert | GoodPlanet Belgium" userId="39665255-030a-4689-b522-fb6b10596f60" providerId="ADAL" clId="{67579F6C-6D62-4EA1-908B-AA5AEC59A933}" dt="2022-12-14T10:08:56.972" v="34"/>
        <pc:sldMkLst>
          <pc:docMk/>
          <pc:sldMk cId="1470786855" sldId="524"/>
        </pc:sldMkLst>
        <pc:spChg chg="mod">
          <ac:chgData name="Anske Allewaert | GoodPlanet Belgium" userId="39665255-030a-4689-b522-fb6b10596f60" providerId="ADAL" clId="{67579F6C-6D62-4EA1-908B-AA5AEC59A933}" dt="2022-12-14T10:08:56.972" v="34"/>
          <ac:spMkLst>
            <pc:docMk/>
            <pc:sldMk cId="1470786855" sldId="524"/>
            <ac:spMk id="4" creationId="{7D741237-334E-119C-6C1A-546862CF3B50}"/>
          </ac:spMkLst>
        </pc:spChg>
      </pc:sldChg>
      <pc:sldChg chg="modSp">
        <pc:chgData name="Anske Allewaert | GoodPlanet Belgium" userId="39665255-030a-4689-b522-fb6b10596f60" providerId="ADAL" clId="{67579F6C-6D62-4EA1-908B-AA5AEC59A933}" dt="2022-12-14T10:08:53.154" v="33"/>
        <pc:sldMkLst>
          <pc:docMk/>
          <pc:sldMk cId="3761754062" sldId="525"/>
        </pc:sldMkLst>
        <pc:spChg chg="mod">
          <ac:chgData name="Anske Allewaert | GoodPlanet Belgium" userId="39665255-030a-4689-b522-fb6b10596f60" providerId="ADAL" clId="{67579F6C-6D62-4EA1-908B-AA5AEC59A933}" dt="2022-12-14T10:08:53.154" v="33"/>
          <ac:spMkLst>
            <pc:docMk/>
            <pc:sldMk cId="3761754062" sldId="525"/>
            <ac:spMk id="4" creationId="{7D741237-334E-119C-6C1A-546862CF3B50}"/>
          </ac:spMkLst>
        </pc:spChg>
      </pc:sldChg>
    </pc:docChg>
  </pc:docChgLst>
  <pc:docChgLst>
    <pc:chgData name="Kelly De Leuze | GoodPlanet Belgium" userId="S::k.deleuze@goodplanet.be::13461656-a2d6-4508-ace5-31c2c38ca7f1" providerId="AD" clId="Web-{0F8E73FD-03F7-7F4A-A0F1-8CE35FEEEDB2}"/>
    <pc:docChg chg="modSld">
      <pc:chgData name="Kelly De Leuze | GoodPlanet Belgium" userId="S::k.deleuze@goodplanet.be::13461656-a2d6-4508-ace5-31c2c38ca7f1" providerId="AD" clId="Web-{0F8E73FD-03F7-7F4A-A0F1-8CE35FEEEDB2}" dt="2022-12-02T10:26:45.744" v="52" actId="20577"/>
      <pc:docMkLst>
        <pc:docMk/>
      </pc:docMkLst>
      <pc:sldChg chg="modSp">
        <pc:chgData name="Kelly De Leuze | GoodPlanet Belgium" userId="S::k.deleuze@goodplanet.be::13461656-a2d6-4508-ace5-31c2c38ca7f1" providerId="AD" clId="Web-{0F8E73FD-03F7-7F4A-A0F1-8CE35FEEEDB2}" dt="2022-12-02T10:26:45.744" v="52" actId="20577"/>
        <pc:sldMkLst>
          <pc:docMk/>
          <pc:sldMk cId="2451309160" sldId="276"/>
        </pc:sldMkLst>
        <pc:spChg chg="mod">
          <ac:chgData name="Kelly De Leuze | GoodPlanet Belgium" userId="S::k.deleuze@goodplanet.be::13461656-a2d6-4508-ace5-31c2c38ca7f1" providerId="AD" clId="Web-{0F8E73FD-03F7-7F4A-A0F1-8CE35FEEEDB2}" dt="2022-12-02T10:26:45.744" v="52" actId="20577"/>
          <ac:spMkLst>
            <pc:docMk/>
            <pc:sldMk cId="2451309160" sldId="276"/>
            <ac:spMk id="10" creationId="{00000000-0000-0000-0000-000000000000}"/>
          </ac:spMkLst>
        </pc:spChg>
      </pc:sldChg>
      <pc:sldChg chg="modSp">
        <pc:chgData name="Kelly De Leuze | GoodPlanet Belgium" userId="S::k.deleuze@goodplanet.be::13461656-a2d6-4508-ace5-31c2c38ca7f1" providerId="AD" clId="Web-{0F8E73FD-03F7-7F4A-A0F1-8CE35FEEEDB2}" dt="2022-12-02T10:16:21.285" v="2"/>
        <pc:sldMkLst>
          <pc:docMk/>
          <pc:sldMk cId="621023739" sldId="279"/>
        </pc:sldMkLst>
        <pc:spChg chg="mod">
          <ac:chgData name="Kelly De Leuze | GoodPlanet Belgium" userId="S::k.deleuze@goodplanet.be::13461656-a2d6-4508-ace5-31c2c38ca7f1" providerId="AD" clId="Web-{0F8E73FD-03F7-7F4A-A0F1-8CE35FEEEDB2}" dt="2022-12-02T10:16:21.285" v="2"/>
          <ac:spMkLst>
            <pc:docMk/>
            <pc:sldMk cId="621023739" sldId="279"/>
            <ac:spMk id="2" creationId="{00000000-0000-0000-0000-000000000000}"/>
          </ac:spMkLst>
        </pc:spChg>
      </pc:sldChg>
      <pc:sldChg chg="modSp">
        <pc:chgData name="Kelly De Leuze | GoodPlanet Belgium" userId="S::k.deleuze@goodplanet.be::13461656-a2d6-4508-ace5-31c2c38ca7f1" providerId="AD" clId="Web-{0F8E73FD-03F7-7F4A-A0F1-8CE35FEEEDB2}" dt="2022-12-02T10:16:32.161" v="3" actId="20577"/>
        <pc:sldMkLst>
          <pc:docMk/>
          <pc:sldMk cId="2644778539" sldId="280"/>
        </pc:sldMkLst>
        <pc:spChg chg="mod">
          <ac:chgData name="Kelly De Leuze | GoodPlanet Belgium" userId="S::k.deleuze@goodplanet.be::13461656-a2d6-4508-ace5-31c2c38ca7f1" providerId="AD" clId="Web-{0F8E73FD-03F7-7F4A-A0F1-8CE35FEEEDB2}" dt="2022-12-02T10:16:32.161" v="3" actId="20577"/>
          <ac:spMkLst>
            <pc:docMk/>
            <pc:sldMk cId="2644778539" sldId="280"/>
            <ac:spMk id="2" creationId="{00000000-0000-0000-0000-000000000000}"/>
          </ac:spMkLst>
        </pc:spChg>
      </pc:sldChg>
      <pc:sldChg chg="modSp">
        <pc:chgData name="Kelly De Leuze | GoodPlanet Belgium" userId="S::k.deleuze@goodplanet.be::13461656-a2d6-4508-ace5-31c2c38ca7f1" providerId="AD" clId="Web-{0F8E73FD-03F7-7F4A-A0F1-8CE35FEEEDB2}" dt="2022-12-02T10:17:16.709" v="7" actId="1076"/>
        <pc:sldMkLst>
          <pc:docMk/>
          <pc:sldMk cId="2213690312" sldId="514"/>
        </pc:sldMkLst>
        <pc:spChg chg="mod">
          <ac:chgData name="Kelly De Leuze | GoodPlanet Belgium" userId="S::k.deleuze@goodplanet.be::13461656-a2d6-4508-ace5-31c2c38ca7f1" providerId="AD" clId="Web-{0F8E73FD-03F7-7F4A-A0F1-8CE35FEEEDB2}" dt="2022-12-02T10:17:16.709" v="7" actId="1076"/>
          <ac:spMkLst>
            <pc:docMk/>
            <pc:sldMk cId="2213690312" sldId="514"/>
            <ac:spMk id="2" creationId="{00000000-0000-0000-0000-000000000000}"/>
          </ac:spMkLst>
        </pc:spChg>
      </pc:sldChg>
      <pc:sldChg chg="modNotes">
        <pc:chgData name="Kelly De Leuze | GoodPlanet Belgium" userId="S::k.deleuze@goodplanet.be::13461656-a2d6-4508-ace5-31c2c38ca7f1" providerId="AD" clId="Web-{0F8E73FD-03F7-7F4A-A0F1-8CE35FEEEDB2}" dt="2022-12-02T10:19:23.792" v="18"/>
        <pc:sldMkLst>
          <pc:docMk/>
          <pc:sldMk cId="2447239379" sldId="515"/>
        </pc:sldMkLst>
      </pc:sldChg>
      <pc:sldChg chg="modNotes">
        <pc:chgData name="Kelly De Leuze | GoodPlanet Belgium" userId="S::k.deleuze@goodplanet.be::13461656-a2d6-4508-ace5-31c2c38ca7f1" providerId="AD" clId="Web-{0F8E73FD-03F7-7F4A-A0F1-8CE35FEEEDB2}" dt="2022-12-02T10:26:17.774" v="49"/>
        <pc:sldMkLst>
          <pc:docMk/>
          <pc:sldMk cId="2823593678" sldId="518"/>
        </pc:sldMkLst>
      </pc:sldChg>
      <pc:sldChg chg="modSp">
        <pc:chgData name="Kelly De Leuze | GoodPlanet Belgium" userId="S::k.deleuze@goodplanet.be::13461656-a2d6-4508-ace5-31c2c38ca7f1" providerId="AD" clId="Web-{0F8E73FD-03F7-7F4A-A0F1-8CE35FEEEDB2}" dt="2022-12-02T10:26:25.165" v="50" actId="20577"/>
        <pc:sldMkLst>
          <pc:docMk/>
          <pc:sldMk cId="2665550339" sldId="519"/>
        </pc:sldMkLst>
        <pc:spChg chg="mod">
          <ac:chgData name="Kelly De Leuze | GoodPlanet Belgium" userId="S::k.deleuze@goodplanet.be::13461656-a2d6-4508-ace5-31c2c38ca7f1" providerId="AD" clId="Web-{0F8E73FD-03F7-7F4A-A0F1-8CE35FEEEDB2}" dt="2022-12-02T10:26:25.165" v="50" actId="20577"/>
          <ac:spMkLst>
            <pc:docMk/>
            <pc:sldMk cId="2665550339" sldId="519"/>
            <ac:spMk id="2" creationId="{00000000-0000-0000-0000-000000000000}"/>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nl-BE"/>
          </a:p>
        </p:txBody>
      </p:sp>
      <p:sp>
        <p:nvSpPr>
          <p:cNvPr id="3" name="Tijdelijke aanduiding voor datum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AEF92E0E-BE89-41A3-B25C-E46941A6DFCE}" type="datetimeFigureOut">
              <a:rPr lang="nl-BE" smtClean="0"/>
              <a:t>29/01/2023</a:t>
            </a:fld>
            <a:endParaRPr lang="nl-BE"/>
          </a:p>
        </p:txBody>
      </p:sp>
      <p:sp>
        <p:nvSpPr>
          <p:cNvPr id="4" name="Tijdelijke aanduiding voor dia-afbeelding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nl-BE"/>
          </a:p>
        </p:txBody>
      </p:sp>
      <p:sp>
        <p:nvSpPr>
          <p:cNvPr id="5" name="Tijdelijke aanduiding voor notities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nl-BE"/>
          </a:p>
        </p:txBody>
      </p:sp>
      <p:sp>
        <p:nvSpPr>
          <p:cNvPr id="6" name="Tijdelijke aanduiding voor voettekst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nl-BE"/>
          </a:p>
        </p:txBody>
      </p:sp>
      <p:sp>
        <p:nvSpPr>
          <p:cNvPr id="7" name="Tijdelijke aanduiding voor dianumm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5A8F59E-7B8D-4735-9CD3-3995AD795B12}" type="slidenum">
              <a:rPr lang="nl-BE" smtClean="0"/>
              <a:t>‹N°›</a:t>
            </a:fld>
            <a:endParaRPr lang="nl-BE"/>
          </a:p>
        </p:txBody>
      </p:sp>
    </p:spTree>
    <p:extLst>
      <p:ext uri="{BB962C8B-B14F-4D97-AF65-F5344CB8AC3E}">
        <p14:creationId xmlns:p14="http://schemas.microsoft.com/office/powerpoint/2010/main" val="363333925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3" Type="http://schemas.openxmlformats.org/officeDocument/2006/relationships/hyperlink" Target="https://nl.mehomez.com/39073-projects-made-out-of-cardboard-17#menu-1" TargetMode="External"/><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3" Type="http://schemas.openxmlformats.org/officeDocument/2006/relationships/hyperlink" Target="https://nl.mehomez.com/39073-projects-made-out-of-cardboard-17#menu-1" TargetMode="External"/><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3" Type="http://schemas.openxmlformats.org/officeDocument/2006/relationships/hyperlink" Target="https://nl.mehomez.com/39073-projects-made-out-of-cardboard-17#menu-1" TargetMode="External"/><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3" Type="http://schemas.openxmlformats.org/officeDocument/2006/relationships/hyperlink" Target="https://nl.askmeproject.com/lifestyle/kunst-en-cultuur/10-coole-dingen-gemaakt-van-karton.html" TargetMode="External"/><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3" Type="http://schemas.openxmlformats.org/officeDocument/2006/relationships/hyperlink" Target="https://www.kampeermeneer.nl/kartonnen-tent-kartent/" TargetMode="External"/><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3" Type="http://schemas.openxmlformats.org/officeDocument/2006/relationships/hyperlink" Target="https://nl.mehomez.com/39073-projects-made-out-of-cardboard-17#menu-1" TargetMode="External"/><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3" Type="http://schemas.openxmlformats.org/officeDocument/2006/relationships/hyperlink" Target="https://www.carlsberg.com/en/green-fibre-bottle/" TargetMode="External"/><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3" Type="http://schemas.openxmlformats.org/officeDocument/2006/relationships/hyperlink" Target="https://nl.mehomez.com/39073-projects-made-out-of-cardboard-17#menu-1" TargetMode="External"/><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3" Type="http://schemas.openxmlformats.org/officeDocument/2006/relationships/hyperlink" Target="https://sporza.be/nl/2020/01/09/olympische-atleten-slapen-in-tokio-op-kartonnen-bedden/" TargetMode="External"/><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3" Type="http://schemas.openxmlformats.org/officeDocument/2006/relationships/hyperlink" Target="https://uitvaartverzekeringwijzer.net/doodskist/kartonnen-doodskist/" TargetMode="External"/><Relationship Id="rId2" Type="http://schemas.openxmlformats.org/officeDocument/2006/relationships/slide" Target="../slides/slide16.xml"/><Relationship Id="rId1" Type="http://schemas.openxmlformats.org/officeDocument/2006/relationships/notesMaster" Target="../notesMasters/notesMaster1.xml"/><Relationship Id="rId4" Type="http://schemas.openxmlformats.org/officeDocument/2006/relationships/hyperlink" Target="https://uitvaartvlaanderen.be/kartonnen-doodskist-internet-vol-foute-informatie/" TargetMode="External"/></Relationships>
</file>

<file path=ppt/notesSlides/_rels/notesSlide9.xml.rels><?xml version="1.0" encoding="UTF-8" standalone="yes"?>
<Relationships xmlns="http://schemas.openxmlformats.org/package/2006/relationships"><Relationship Id="rId3" Type="http://schemas.openxmlformats.org/officeDocument/2006/relationships/hyperlink" Target="https://nl.mehomez.com/39073-projects-made-out-of-cardboard-17#menu-1" TargetMode="External"/><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BE" dirty="0"/>
          </a:p>
        </p:txBody>
      </p:sp>
      <p:sp>
        <p:nvSpPr>
          <p:cNvPr id="4" name="Tijdelijke aanduiding voor dianummer 3"/>
          <p:cNvSpPr>
            <a:spLocks noGrp="1"/>
          </p:cNvSpPr>
          <p:nvPr>
            <p:ph type="sldNum" sz="quarter" idx="5"/>
          </p:nvPr>
        </p:nvSpPr>
        <p:spPr/>
        <p:txBody>
          <a:bodyPr/>
          <a:lstStyle/>
          <a:p>
            <a:fld id="{A5A8F59E-7B8D-4735-9CD3-3995AD795B12}" type="slidenum">
              <a:rPr lang="nl-BE" smtClean="0"/>
              <a:t>8</a:t>
            </a:fld>
            <a:endParaRPr lang="nl-BE"/>
          </a:p>
        </p:txBody>
      </p:sp>
    </p:spTree>
    <p:extLst>
      <p:ext uri="{BB962C8B-B14F-4D97-AF65-F5344CB8AC3E}">
        <p14:creationId xmlns:p14="http://schemas.microsoft.com/office/powerpoint/2010/main" val="210416368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b="0" i="0" dirty="0">
                <a:solidFill>
                  <a:srgbClr val="222222"/>
                </a:solidFill>
                <a:effectLst/>
                <a:latin typeface="Verdana" panose="020B0604030504040204" pitchFamily="34" charset="0"/>
              </a:rPr>
              <a:t>Room in a box is een interessant concept dat studenten in het bijzonder aanspreekt. Het kan in minder dan 30 minuten worden gemonteerd en gedemonteerd en er is geen gereedschap voor nodig. De doos bevat alle basics, zoals een bureau, een stoel, een </a:t>
            </a:r>
            <a:r>
              <a:rPr lang="nl-NL" b="0" i="0" dirty="0" err="1">
                <a:solidFill>
                  <a:srgbClr val="222222"/>
                </a:solidFill>
                <a:effectLst/>
                <a:latin typeface="Verdana" panose="020B0604030504040204" pitchFamily="34" charset="0"/>
              </a:rPr>
              <a:t>bedframe</a:t>
            </a:r>
            <a:r>
              <a:rPr lang="nl-NL" b="0" i="0" dirty="0">
                <a:solidFill>
                  <a:srgbClr val="222222"/>
                </a:solidFill>
                <a:effectLst/>
                <a:latin typeface="Verdana" panose="020B0604030504040204" pitchFamily="34" charset="0"/>
              </a:rPr>
              <a:t>, een dressoir en een prullenbak. Het is nog nooit zo eenvoudig geweest om van de ene plaats naar de andere te gaan.</a:t>
            </a:r>
          </a:p>
          <a:p>
            <a:endParaRPr lang="nl-NL" b="0" i="0" dirty="0">
              <a:solidFill>
                <a:srgbClr val="222222"/>
              </a:solidFill>
              <a:effectLst/>
              <a:latin typeface="Verdana" panose="020B0604030504040204" pitchFamily="34" charset="0"/>
            </a:endParaRPr>
          </a:p>
          <a:p>
            <a:r>
              <a:rPr lang="nl-NL" b="0" i="0" dirty="0">
                <a:solidFill>
                  <a:srgbClr val="222222"/>
                </a:solidFill>
                <a:effectLst/>
                <a:latin typeface="Verdana" panose="020B0604030504040204" pitchFamily="34" charset="0"/>
              </a:rPr>
              <a:t>Bron: </a:t>
            </a:r>
            <a:r>
              <a:rPr lang="nl-NL" dirty="0">
                <a:hlinkClick r:id="rId3"/>
              </a:rPr>
              <a:t>Coole en ongebruikelijke projecten gemaakt van karton - Design-</a:t>
            </a:r>
            <a:r>
              <a:rPr lang="nl-NL" dirty="0" err="1">
                <a:hlinkClick r:id="rId3"/>
              </a:rPr>
              <a:t>And</a:t>
            </a:r>
            <a:r>
              <a:rPr lang="nl-NL" dirty="0">
                <a:hlinkClick r:id="rId3"/>
              </a:rPr>
              <a:t>-Begrip 2022 (mehomez.com)</a:t>
            </a:r>
            <a:endParaRPr lang="nl-BE" dirty="0"/>
          </a:p>
          <a:p>
            <a:endParaRPr lang="nl-BE" dirty="0"/>
          </a:p>
        </p:txBody>
      </p:sp>
      <p:sp>
        <p:nvSpPr>
          <p:cNvPr id="4" name="Tijdelijke aanduiding voor dianummer 3"/>
          <p:cNvSpPr>
            <a:spLocks noGrp="1"/>
          </p:cNvSpPr>
          <p:nvPr>
            <p:ph type="sldNum" sz="quarter" idx="5"/>
          </p:nvPr>
        </p:nvSpPr>
        <p:spPr/>
        <p:txBody>
          <a:bodyPr/>
          <a:lstStyle/>
          <a:p>
            <a:fld id="{A5A8F59E-7B8D-4735-9CD3-3995AD795B12}" type="slidenum">
              <a:rPr lang="nl-BE" smtClean="0"/>
              <a:t>19</a:t>
            </a:fld>
            <a:endParaRPr lang="nl-BE"/>
          </a:p>
        </p:txBody>
      </p:sp>
    </p:spTree>
    <p:extLst>
      <p:ext uri="{BB962C8B-B14F-4D97-AF65-F5344CB8AC3E}">
        <p14:creationId xmlns:p14="http://schemas.microsoft.com/office/powerpoint/2010/main" val="22995911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NL" b="0" i="0" dirty="0">
                <a:solidFill>
                  <a:srgbClr val="222222"/>
                </a:solidFill>
                <a:effectLst/>
                <a:latin typeface="Verdana" panose="020B0604030504040204" pitchFamily="34" charset="0"/>
              </a:rPr>
              <a:t>Maar kartonnen meubels zijn niet alleen voor studenten. Karton Group is een bedrijf dat veel interessante kartonnen meubels ontwerpt voor slaapkamers, kantoren en eetzalen. Ze zijn allemaal plat verpakt, gerecycled en recyclebaar. Het bedrijf biedt stukken zoals het </a:t>
            </a:r>
            <a:r>
              <a:rPr lang="nl-NL" b="0" i="0" dirty="0" err="1">
                <a:solidFill>
                  <a:srgbClr val="222222"/>
                </a:solidFill>
                <a:effectLst/>
                <a:latin typeface="Verdana" panose="020B0604030504040204" pitchFamily="34" charset="0"/>
              </a:rPr>
              <a:t>Paperpedic</a:t>
            </a:r>
            <a:r>
              <a:rPr lang="nl-NL" b="0" i="0" dirty="0">
                <a:solidFill>
                  <a:srgbClr val="222222"/>
                </a:solidFill>
                <a:effectLst/>
                <a:latin typeface="Verdana" panose="020B0604030504040204" pitchFamily="34" charset="0"/>
              </a:rPr>
              <a:t>-bed met ingebouwde opbergladen, de voorzitterstafel of de salontafel van </a:t>
            </a:r>
            <a:r>
              <a:rPr lang="nl-NL" b="0" i="0" dirty="0" err="1">
                <a:solidFill>
                  <a:srgbClr val="222222"/>
                </a:solidFill>
                <a:effectLst/>
                <a:latin typeface="Verdana" panose="020B0604030504040204" pitchFamily="34" charset="0"/>
              </a:rPr>
              <a:t>Barista</a:t>
            </a:r>
            <a:r>
              <a:rPr lang="nl-NL" b="0" i="0" dirty="0">
                <a:solidFill>
                  <a:srgbClr val="222222"/>
                </a:solidFill>
                <a:effectLst/>
                <a:latin typeface="Verdana" panose="020B0604030504040204" pitchFamily="34" charset="0"/>
              </a:rPr>
              <a:t>.</a:t>
            </a:r>
          </a:p>
          <a:p>
            <a:endParaRPr lang="nl-NL" dirty="0"/>
          </a:p>
          <a:p>
            <a:r>
              <a:rPr lang="nl-NL" dirty="0"/>
              <a:t>Bron: </a:t>
            </a:r>
            <a:r>
              <a:rPr lang="nl-NL" dirty="0">
                <a:hlinkClick r:id="rId3"/>
              </a:rPr>
              <a:t>Coole en ongebruikelijke projecten gemaakt van karton - Design-</a:t>
            </a:r>
            <a:r>
              <a:rPr lang="nl-NL" dirty="0" err="1">
                <a:hlinkClick r:id="rId3"/>
              </a:rPr>
              <a:t>And</a:t>
            </a:r>
            <a:r>
              <a:rPr lang="nl-NL" dirty="0">
                <a:hlinkClick r:id="rId3"/>
              </a:rPr>
              <a:t>-Begrip 2022 (mehomez.com)</a:t>
            </a:r>
            <a:endParaRPr lang="nl-BE" dirty="0"/>
          </a:p>
          <a:p>
            <a:endParaRPr lang="nl-BE" dirty="0"/>
          </a:p>
        </p:txBody>
      </p:sp>
      <p:sp>
        <p:nvSpPr>
          <p:cNvPr id="4" name="Tijdelijke aanduiding voor dianummer 3"/>
          <p:cNvSpPr>
            <a:spLocks noGrp="1"/>
          </p:cNvSpPr>
          <p:nvPr>
            <p:ph type="sldNum" sz="quarter" idx="5"/>
          </p:nvPr>
        </p:nvSpPr>
        <p:spPr/>
        <p:txBody>
          <a:bodyPr/>
          <a:lstStyle/>
          <a:p>
            <a:fld id="{A5A8F59E-7B8D-4735-9CD3-3995AD795B12}" type="slidenum">
              <a:rPr lang="nl-BE" smtClean="0"/>
              <a:t>20</a:t>
            </a:fld>
            <a:endParaRPr lang="nl-BE"/>
          </a:p>
        </p:txBody>
      </p:sp>
    </p:spTree>
    <p:extLst>
      <p:ext uri="{BB962C8B-B14F-4D97-AF65-F5344CB8AC3E}">
        <p14:creationId xmlns:p14="http://schemas.microsoft.com/office/powerpoint/2010/main" val="417711350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b="0" i="0" dirty="0" err="1">
                <a:solidFill>
                  <a:srgbClr val="222222"/>
                </a:solidFill>
                <a:effectLst/>
                <a:latin typeface="Verdana" panose="020B0604030504040204" pitchFamily="34" charset="0"/>
              </a:rPr>
              <a:t>Aesop</a:t>
            </a:r>
            <a:r>
              <a:rPr lang="nl-NL" b="0" i="0" dirty="0">
                <a:solidFill>
                  <a:srgbClr val="222222"/>
                </a:solidFill>
                <a:effectLst/>
                <a:latin typeface="Verdana" panose="020B0604030504040204" pitchFamily="34" charset="0"/>
              </a:rPr>
              <a:t> DTLA was een project van Brooks + </a:t>
            </a:r>
            <a:r>
              <a:rPr lang="nl-NL" b="0" i="0" dirty="0" err="1">
                <a:solidFill>
                  <a:srgbClr val="222222"/>
                </a:solidFill>
                <a:effectLst/>
                <a:latin typeface="Verdana" panose="020B0604030504040204" pitchFamily="34" charset="0"/>
              </a:rPr>
              <a:t>Scarpa</a:t>
            </a:r>
            <a:r>
              <a:rPr lang="nl-NL" b="0" i="0" dirty="0">
                <a:solidFill>
                  <a:srgbClr val="222222"/>
                </a:solidFill>
                <a:effectLst/>
                <a:latin typeface="Verdana" panose="020B0604030504040204" pitchFamily="34" charset="0"/>
              </a:rPr>
              <a:t>, gevestigd in het historische theaterdistrict van Los Angeles. Het team gebruikte talrijke  "ronde kartonnen buizen en creëerde scheidingswanden voor de ruimte evenals vele andere functies. De originele betonnen vloeren zijn bewaard gebleven en gezien de context past de combinatie van materialen en stijlen prachtig bij de locatie.</a:t>
            </a:r>
          </a:p>
          <a:p>
            <a:endParaRPr lang="nl-NL" b="0" i="0" dirty="0">
              <a:solidFill>
                <a:srgbClr val="222222"/>
              </a:solidFill>
              <a:effectLst/>
              <a:latin typeface="Verdana" panose="020B0604030504040204" pitchFamily="34" charset="0"/>
            </a:endParaRPr>
          </a:p>
          <a:p>
            <a:r>
              <a:rPr lang="nl-NL" b="0" i="0" dirty="0">
                <a:solidFill>
                  <a:srgbClr val="222222"/>
                </a:solidFill>
                <a:effectLst/>
                <a:latin typeface="Verdana" panose="020B0604030504040204" pitchFamily="34" charset="0"/>
              </a:rPr>
              <a:t>Bron: </a:t>
            </a:r>
            <a:r>
              <a:rPr lang="nl-NL" dirty="0">
                <a:hlinkClick r:id="rId3"/>
              </a:rPr>
              <a:t>Coole en ongebruikelijke projecten gemaakt van karton - Design-</a:t>
            </a:r>
            <a:r>
              <a:rPr lang="nl-NL" dirty="0" err="1">
                <a:hlinkClick r:id="rId3"/>
              </a:rPr>
              <a:t>And</a:t>
            </a:r>
            <a:r>
              <a:rPr lang="nl-NL" dirty="0">
                <a:hlinkClick r:id="rId3"/>
              </a:rPr>
              <a:t>-Begrip 2022 (mehomez.com)</a:t>
            </a:r>
            <a:endParaRPr lang="nl-BE" dirty="0"/>
          </a:p>
          <a:p>
            <a:endParaRPr lang="nl-BE" dirty="0"/>
          </a:p>
        </p:txBody>
      </p:sp>
      <p:sp>
        <p:nvSpPr>
          <p:cNvPr id="4" name="Tijdelijke aanduiding voor dianummer 3"/>
          <p:cNvSpPr>
            <a:spLocks noGrp="1"/>
          </p:cNvSpPr>
          <p:nvPr>
            <p:ph type="sldNum" sz="quarter" idx="5"/>
          </p:nvPr>
        </p:nvSpPr>
        <p:spPr/>
        <p:txBody>
          <a:bodyPr/>
          <a:lstStyle/>
          <a:p>
            <a:fld id="{A5A8F59E-7B8D-4735-9CD3-3995AD795B12}" type="slidenum">
              <a:rPr lang="nl-BE" smtClean="0"/>
              <a:t>21</a:t>
            </a:fld>
            <a:endParaRPr lang="nl-BE"/>
          </a:p>
        </p:txBody>
      </p:sp>
    </p:spTree>
    <p:extLst>
      <p:ext uri="{BB962C8B-B14F-4D97-AF65-F5344CB8AC3E}">
        <p14:creationId xmlns:p14="http://schemas.microsoft.com/office/powerpoint/2010/main" val="291496822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BE" sz="1200" dirty="0">
                <a:solidFill>
                  <a:srgbClr val="707070"/>
                </a:solidFill>
                <a:effectLst/>
                <a:latin typeface="Arial" panose="020B0604020202020204" pitchFamily="34" charset="0"/>
                <a:ea typeface="Times New Roman" panose="02020603050405020304" pitchFamily="18" charset="0"/>
                <a:cs typeface="Times New Roman" panose="02020603050405020304" pitchFamily="18" charset="0"/>
              </a:rPr>
              <a:t>Papieren paletten zijn lichter en volledig gemaakt uit </a:t>
            </a:r>
            <a:r>
              <a:rPr lang="nl-BE" sz="1200" dirty="0" err="1">
                <a:solidFill>
                  <a:srgbClr val="707070"/>
                </a:solidFill>
                <a:effectLst/>
                <a:latin typeface="Arial" panose="020B0604020202020204" pitchFamily="34" charset="0"/>
                <a:ea typeface="Times New Roman" panose="02020603050405020304" pitchFamily="18" charset="0"/>
                <a:cs typeface="Times New Roman" panose="02020603050405020304" pitchFamily="18" charset="0"/>
              </a:rPr>
              <a:t>recycleerbaar</a:t>
            </a:r>
            <a:r>
              <a:rPr lang="nl-BE" sz="1200" dirty="0">
                <a:solidFill>
                  <a:srgbClr val="707070"/>
                </a:solidFill>
                <a:effectLst/>
                <a:latin typeface="Arial" panose="020B0604020202020204" pitchFamily="34" charset="0"/>
                <a:ea typeface="Times New Roman" panose="02020603050405020304" pitchFamily="18" charset="0"/>
                <a:cs typeface="Times New Roman" panose="02020603050405020304" pitchFamily="18" charset="0"/>
              </a:rPr>
              <a:t> materiaal – dus geen nagels, lijm of splinters – maar zijn toch even sterk als de traditionele paletten</a:t>
            </a:r>
            <a:r>
              <a:rPr lang="nl-BE" sz="1200" baseline="30000" dirty="0">
                <a:solidFill>
                  <a:srgbClr val="707070"/>
                </a:solidFill>
                <a:effectLst/>
                <a:latin typeface="Arial" panose="020B0604020202020204" pitchFamily="34" charset="0"/>
                <a:ea typeface="Times New Roman" panose="02020603050405020304" pitchFamily="18" charset="0"/>
                <a:cs typeface="Times New Roman" panose="02020603050405020304" pitchFamily="18" charset="0"/>
              </a:rPr>
              <a:t>. </a:t>
            </a:r>
          </a:p>
          <a:p>
            <a:pPr marL="0" marR="0" lvl="0" indent="0" algn="l" defTabSz="914400" rtl="0" eaLnBrk="1" fontAlgn="auto" latinLnBrk="0" hangingPunct="1">
              <a:lnSpc>
                <a:spcPct val="100000"/>
              </a:lnSpc>
              <a:spcBef>
                <a:spcPts val="0"/>
              </a:spcBef>
              <a:spcAft>
                <a:spcPts val="0"/>
              </a:spcAft>
              <a:buClrTx/>
              <a:buSzTx/>
              <a:buFontTx/>
              <a:buNone/>
              <a:tabLst/>
              <a:defRPr/>
            </a:pPr>
            <a:endParaRPr lang="nl-BE" sz="1200" baseline="30000" dirty="0">
              <a:solidFill>
                <a:srgbClr val="707070"/>
              </a:solidFill>
              <a:effectLst/>
              <a:latin typeface="Arial" panose="020B0604020202020204" pitchFamily="34"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nl-BE" sz="1200" baseline="30000" dirty="0">
                <a:solidFill>
                  <a:srgbClr val="707070"/>
                </a:solidFill>
                <a:effectLst/>
                <a:latin typeface="Arial" panose="020B0604020202020204" pitchFamily="34" charset="0"/>
                <a:ea typeface="Calibri" panose="020F0502020204030204" pitchFamily="34" charset="0"/>
                <a:cs typeface="Times New Roman" panose="02020603050405020304" pitchFamily="18" charset="0"/>
              </a:rPr>
              <a:t>Bron: </a:t>
            </a:r>
            <a:r>
              <a:rPr lang="nl-BE" sz="1200" dirty="0">
                <a:solidFill>
                  <a:srgbClr val="707070"/>
                </a:solidFill>
                <a:effectLst/>
                <a:latin typeface="Arial" panose="020B0604020202020204" pitchFamily="34" charset="0"/>
                <a:ea typeface="Times New Roman" panose="02020603050405020304" pitchFamily="18" charset="0"/>
                <a:cs typeface="Times New Roman" panose="02020603050405020304" pitchFamily="18" charset="0"/>
              </a:rPr>
              <a:t>CEPI. (2015). </a:t>
            </a:r>
            <a:r>
              <a:rPr lang="nl-BE" sz="1200" i="1" dirty="0">
                <a:solidFill>
                  <a:srgbClr val="707070"/>
                </a:solidFill>
                <a:effectLst/>
                <a:latin typeface="Arial" panose="020B0604020202020204" pitchFamily="34" charset="0"/>
                <a:ea typeface="Times New Roman" panose="02020603050405020304" pitchFamily="18" charset="0"/>
                <a:cs typeface="Times New Roman" panose="02020603050405020304" pitchFamily="18" charset="0"/>
              </a:rPr>
              <a:t>The </a:t>
            </a:r>
            <a:r>
              <a:rPr lang="nl-BE" sz="1200" i="1" dirty="0" err="1">
                <a:solidFill>
                  <a:srgbClr val="707070"/>
                </a:solidFill>
                <a:effectLst/>
                <a:latin typeface="Arial" panose="020B0604020202020204" pitchFamily="34" charset="0"/>
                <a:ea typeface="Times New Roman" panose="02020603050405020304" pitchFamily="18" charset="0"/>
                <a:cs typeface="Times New Roman" panose="02020603050405020304" pitchFamily="18" charset="0"/>
              </a:rPr>
              <a:t>age</a:t>
            </a:r>
            <a:r>
              <a:rPr lang="nl-BE" sz="1200" i="1" dirty="0">
                <a:solidFill>
                  <a:srgbClr val="707070"/>
                </a:solidFill>
                <a:effectLst/>
                <a:latin typeface="Arial" panose="020B0604020202020204" pitchFamily="34" charset="0"/>
                <a:ea typeface="Times New Roman" panose="02020603050405020304" pitchFamily="18" charset="0"/>
                <a:cs typeface="Times New Roman" panose="02020603050405020304" pitchFamily="18" charset="0"/>
              </a:rPr>
              <a:t> of fiber.</a:t>
            </a:r>
            <a:r>
              <a:rPr lang="nl-BE" sz="1200" dirty="0">
                <a:solidFill>
                  <a:srgbClr val="707070"/>
                </a:solidFill>
                <a:effectLst/>
                <a:latin typeface="Arial" panose="020B0604020202020204" pitchFamily="34" charset="0"/>
                <a:ea typeface="Times New Roman" panose="02020603050405020304" pitchFamily="18" charset="0"/>
                <a:cs typeface="Times New Roman" panose="02020603050405020304" pitchFamily="18" charset="0"/>
              </a:rPr>
              <a:t> Brussel, België: CEPI.</a:t>
            </a:r>
            <a:endParaRPr lang="nl-BE" sz="1200" dirty="0">
              <a:effectLst/>
              <a:latin typeface="Calibri" panose="020F0502020204030204" pitchFamily="34" charset="0"/>
              <a:ea typeface="Calibri" panose="020F0502020204030204" pitchFamily="34" charset="0"/>
              <a:cs typeface="Times New Roman" panose="02020603050405020304" pitchFamily="18" charset="0"/>
            </a:endParaRPr>
          </a:p>
          <a:p>
            <a:endParaRPr lang="nl-BE" dirty="0"/>
          </a:p>
        </p:txBody>
      </p:sp>
      <p:sp>
        <p:nvSpPr>
          <p:cNvPr id="4" name="Tijdelijke aanduiding voor dianummer 3"/>
          <p:cNvSpPr>
            <a:spLocks noGrp="1"/>
          </p:cNvSpPr>
          <p:nvPr>
            <p:ph type="sldNum" sz="quarter" idx="5"/>
          </p:nvPr>
        </p:nvSpPr>
        <p:spPr/>
        <p:txBody>
          <a:bodyPr/>
          <a:lstStyle/>
          <a:p>
            <a:fld id="{A5A8F59E-7B8D-4735-9CD3-3995AD795B12}" type="slidenum">
              <a:rPr lang="nl-BE" smtClean="0"/>
              <a:t>22</a:t>
            </a:fld>
            <a:endParaRPr lang="nl-BE"/>
          </a:p>
        </p:txBody>
      </p:sp>
    </p:spTree>
    <p:extLst>
      <p:ext uri="{BB962C8B-B14F-4D97-AF65-F5344CB8AC3E}">
        <p14:creationId xmlns:p14="http://schemas.microsoft.com/office/powerpoint/2010/main" val="133469890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b="0" i="0">
                <a:solidFill>
                  <a:srgbClr val="333333"/>
                </a:solidFill>
                <a:effectLst/>
                <a:latin typeface="Roboto"/>
                <a:ea typeface="Roboto"/>
                <a:cs typeface="Roboto"/>
              </a:rPr>
              <a:t>Lexus UK onthulde onlangs een bestuurbare elektrische auto van karton. (Opmerking: </a:t>
            </a:r>
            <a:r>
              <a:rPr lang="nl-NL">
                <a:solidFill>
                  <a:srgbClr val="333333"/>
                </a:solidFill>
                <a:latin typeface="Roboto"/>
                <a:ea typeface="Roboto"/>
                <a:cs typeface="Roboto"/>
              </a:rPr>
              <a:t>rijdt best </a:t>
            </a:r>
            <a:r>
              <a:rPr lang="nl-NL" b="0" i="0">
                <a:solidFill>
                  <a:srgbClr val="333333"/>
                </a:solidFill>
                <a:effectLst/>
                <a:latin typeface="Roboto"/>
                <a:ea typeface="Roboto"/>
                <a:cs typeface="Roboto"/>
              </a:rPr>
              <a:t>alleen</a:t>
            </a:r>
            <a:r>
              <a:rPr lang="nl-NL">
                <a:solidFill>
                  <a:srgbClr val="333333"/>
                </a:solidFill>
                <a:latin typeface="Roboto"/>
                <a:ea typeface="Roboto"/>
                <a:cs typeface="Roboto"/>
              </a:rPr>
              <a:t> </a:t>
            </a:r>
            <a:r>
              <a:rPr lang="nl-NL" b="0" i="0">
                <a:solidFill>
                  <a:srgbClr val="333333"/>
                </a:solidFill>
                <a:effectLst/>
                <a:latin typeface="Roboto"/>
                <a:ea typeface="Roboto"/>
                <a:cs typeface="Roboto"/>
              </a:rPr>
              <a:t>in een zeer gecontroleerde omgeving omdat de wielen ook van karton zijn gemaakt.) Deze auto heeft drie maanden nodig</a:t>
            </a:r>
            <a:r>
              <a:rPr lang="nl-NL">
                <a:solidFill>
                  <a:srgbClr val="333333"/>
                </a:solidFill>
                <a:latin typeface="Roboto"/>
                <a:ea typeface="Roboto"/>
                <a:cs typeface="Roboto"/>
              </a:rPr>
              <a:t> gehad</a:t>
            </a:r>
            <a:r>
              <a:rPr lang="nl-NL" b="0" i="0">
                <a:solidFill>
                  <a:srgbClr val="333333"/>
                </a:solidFill>
                <a:effectLst/>
                <a:latin typeface="Roboto"/>
                <a:ea typeface="Roboto"/>
                <a:cs typeface="Roboto"/>
              </a:rPr>
              <a:t> om</a:t>
            </a:r>
            <a:r>
              <a:rPr lang="nl-NL">
                <a:solidFill>
                  <a:srgbClr val="333333"/>
                </a:solidFill>
                <a:latin typeface="Roboto"/>
                <a:ea typeface="Roboto"/>
                <a:cs typeface="Roboto"/>
              </a:rPr>
              <a:t> gebouwd te worden</a:t>
            </a:r>
            <a:r>
              <a:rPr lang="nl-NL" b="0" i="0">
                <a:solidFill>
                  <a:srgbClr val="333333"/>
                </a:solidFill>
                <a:effectLst/>
                <a:latin typeface="Roboto"/>
                <a:ea typeface="Roboto"/>
                <a:cs typeface="Roboto"/>
              </a:rPr>
              <a:t> en bestaat uit 1.700 nauwkeurig gesneden stukjes karton, die met de hand aan elkaar werden gelijmd met lijm op waterbasis . De motor is gemonteerd op een aluminium en stalen frame</a:t>
            </a:r>
          </a:p>
          <a:p>
            <a:endParaRPr lang="nl-NL" b="0" i="0" dirty="0">
              <a:solidFill>
                <a:srgbClr val="333333"/>
              </a:solidFill>
              <a:effectLst/>
              <a:latin typeface="Roboto" panose="02000000000000000000" pitchFamily="2" charset="0"/>
            </a:endParaRPr>
          </a:p>
          <a:p>
            <a:r>
              <a:rPr lang="nl-NL" b="0" i="0" dirty="0">
                <a:solidFill>
                  <a:srgbClr val="333333"/>
                </a:solidFill>
                <a:effectLst/>
                <a:latin typeface="Roboto" panose="02000000000000000000" pitchFamily="2" charset="0"/>
              </a:rPr>
              <a:t>Bron: </a:t>
            </a:r>
            <a:r>
              <a:rPr lang="nl-NL" dirty="0">
                <a:hlinkClick r:id="rId3"/>
              </a:rPr>
              <a:t>10 coole dingen gemaakt van karton | </a:t>
            </a:r>
            <a:r>
              <a:rPr lang="nl-NL" dirty="0" err="1">
                <a:hlinkClick r:id="rId3"/>
              </a:rPr>
              <a:t>NL.AskMeProject</a:t>
            </a:r>
            <a:endParaRPr lang="nl-BE" dirty="0"/>
          </a:p>
          <a:p>
            <a:endParaRPr lang="nl-BE" dirty="0"/>
          </a:p>
        </p:txBody>
      </p:sp>
      <p:sp>
        <p:nvSpPr>
          <p:cNvPr id="4" name="Tijdelijke aanduiding voor dianummer 3"/>
          <p:cNvSpPr>
            <a:spLocks noGrp="1"/>
          </p:cNvSpPr>
          <p:nvPr>
            <p:ph type="sldNum" sz="quarter" idx="5"/>
          </p:nvPr>
        </p:nvSpPr>
        <p:spPr/>
        <p:txBody>
          <a:bodyPr/>
          <a:lstStyle/>
          <a:p>
            <a:fld id="{A5A8F59E-7B8D-4735-9CD3-3995AD795B12}" type="slidenum">
              <a:rPr lang="nl-BE" smtClean="0"/>
              <a:t>23</a:t>
            </a:fld>
            <a:endParaRPr lang="nl-BE"/>
          </a:p>
        </p:txBody>
      </p:sp>
    </p:spTree>
    <p:extLst>
      <p:ext uri="{BB962C8B-B14F-4D97-AF65-F5344CB8AC3E}">
        <p14:creationId xmlns:p14="http://schemas.microsoft.com/office/powerpoint/2010/main" val="249013866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hlinkClick r:id="rId3"/>
              </a:rPr>
              <a:t>Kartonnen tent? Een tent van karton hoe is dat? </a:t>
            </a:r>
            <a:r>
              <a:rPr lang="nl-NL">
                <a:hlinkClick r:id="rId3"/>
              </a:rPr>
              <a:t>- Kampeermeneer.nl</a:t>
            </a:r>
            <a:endParaRPr lang="nl-BE" dirty="0"/>
          </a:p>
        </p:txBody>
      </p:sp>
      <p:sp>
        <p:nvSpPr>
          <p:cNvPr id="4" name="Tijdelijke aanduiding voor dianummer 3"/>
          <p:cNvSpPr>
            <a:spLocks noGrp="1"/>
          </p:cNvSpPr>
          <p:nvPr>
            <p:ph type="sldNum" sz="quarter" idx="5"/>
          </p:nvPr>
        </p:nvSpPr>
        <p:spPr/>
        <p:txBody>
          <a:bodyPr/>
          <a:lstStyle/>
          <a:p>
            <a:fld id="{A5A8F59E-7B8D-4735-9CD3-3995AD795B12}" type="slidenum">
              <a:rPr lang="nl-BE" smtClean="0"/>
              <a:t>9</a:t>
            </a:fld>
            <a:endParaRPr lang="nl-BE"/>
          </a:p>
        </p:txBody>
      </p:sp>
    </p:spTree>
    <p:extLst>
      <p:ext uri="{BB962C8B-B14F-4D97-AF65-F5344CB8AC3E}">
        <p14:creationId xmlns:p14="http://schemas.microsoft.com/office/powerpoint/2010/main" val="421343423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BE" dirty="0"/>
          </a:p>
        </p:txBody>
      </p:sp>
      <p:sp>
        <p:nvSpPr>
          <p:cNvPr id="4" name="Tijdelijke aanduiding voor dianummer 3"/>
          <p:cNvSpPr>
            <a:spLocks noGrp="1"/>
          </p:cNvSpPr>
          <p:nvPr>
            <p:ph type="sldNum" sz="quarter" idx="5"/>
          </p:nvPr>
        </p:nvSpPr>
        <p:spPr/>
        <p:txBody>
          <a:bodyPr/>
          <a:lstStyle/>
          <a:p>
            <a:fld id="{A5A8F59E-7B8D-4735-9CD3-3995AD795B12}" type="slidenum">
              <a:rPr lang="nl-BE" smtClean="0"/>
              <a:t>10</a:t>
            </a:fld>
            <a:endParaRPr lang="nl-BE"/>
          </a:p>
        </p:txBody>
      </p:sp>
    </p:spTree>
    <p:extLst>
      <p:ext uri="{BB962C8B-B14F-4D97-AF65-F5344CB8AC3E}">
        <p14:creationId xmlns:p14="http://schemas.microsoft.com/office/powerpoint/2010/main" val="180111278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b="0" i="0" dirty="0">
                <a:solidFill>
                  <a:srgbClr val="222222"/>
                </a:solidFill>
                <a:effectLst/>
                <a:latin typeface="Verdana" panose="020B0604030504040204" pitchFamily="34" charset="0"/>
              </a:rPr>
              <a:t>Een interessant project ontworpen voor kantoorruimtes is ECAA (Edward Cella Art + Architecture). Het bestaat uit een </a:t>
            </a:r>
            <a:r>
              <a:rPr lang="nl-NL" b="0" i="0" dirty="0" err="1">
                <a:solidFill>
                  <a:srgbClr val="222222"/>
                </a:solidFill>
                <a:effectLst/>
                <a:latin typeface="Verdana" panose="020B0604030504040204" pitchFamily="34" charset="0"/>
              </a:rPr>
              <a:t>binnenafscheider</a:t>
            </a:r>
            <a:r>
              <a:rPr lang="nl-NL" b="0" i="0" dirty="0">
                <a:solidFill>
                  <a:srgbClr val="222222"/>
                </a:solidFill>
                <a:effectLst/>
                <a:latin typeface="Verdana" panose="020B0604030504040204" pitchFamily="34" charset="0"/>
              </a:rPr>
              <a:t> gemaakt van een reeks kartonnen lagen met een houten blad. Het beschikt ook over ingebouwde rekken voor boeken, registers en bestanden. Het stuk is middel als receptie.</a:t>
            </a:r>
          </a:p>
          <a:p>
            <a:endParaRPr lang="nl-NL" b="0" i="0" dirty="0">
              <a:solidFill>
                <a:srgbClr val="222222"/>
              </a:solidFill>
              <a:effectLst/>
              <a:latin typeface="Verdana" panose="020B0604030504040204" pitchFamily="34" charset="0"/>
            </a:endParaRPr>
          </a:p>
          <a:p>
            <a:r>
              <a:rPr lang="nl-NL" b="0" i="0" dirty="0">
                <a:solidFill>
                  <a:srgbClr val="222222"/>
                </a:solidFill>
                <a:effectLst/>
                <a:latin typeface="Verdana" panose="020B0604030504040204" pitchFamily="34" charset="0"/>
              </a:rPr>
              <a:t>Bron: </a:t>
            </a:r>
            <a:r>
              <a:rPr lang="nl-NL" dirty="0">
                <a:hlinkClick r:id="rId3"/>
              </a:rPr>
              <a:t>Coole en ongebruikelijke projecten gemaakt van karton - Design-</a:t>
            </a:r>
            <a:r>
              <a:rPr lang="nl-NL" dirty="0" err="1">
                <a:hlinkClick r:id="rId3"/>
              </a:rPr>
              <a:t>And</a:t>
            </a:r>
            <a:r>
              <a:rPr lang="nl-NL" dirty="0">
                <a:hlinkClick r:id="rId3"/>
              </a:rPr>
              <a:t>-Begrip 2022 (mehomez.com)</a:t>
            </a:r>
            <a:endParaRPr lang="nl-BE" dirty="0"/>
          </a:p>
          <a:p>
            <a:endParaRPr lang="nl-BE" dirty="0"/>
          </a:p>
        </p:txBody>
      </p:sp>
      <p:sp>
        <p:nvSpPr>
          <p:cNvPr id="4" name="Tijdelijke aanduiding voor dianummer 3"/>
          <p:cNvSpPr>
            <a:spLocks noGrp="1"/>
          </p:cNvSpPr>
          <p:nvPr>
            <p:ph type="sldNum" sz="quarter" idx="5"/>
          </p:nvPr>
        </p:nvSpPr>
        <p:spPr/>
        <p:txBody>
          <a:bodyPr/>
          <a:lstStyle/>
          <a:p>
            <a:fld id="{A5A8F59E-7B8D-4735-9CD3-3995AD795B12}" type="slidenum">
              <a:rPr lang="nl-BE" smtClean="0"/>
              <a:t>11</a:t>
            </a:fld>
            <a:endParaRPr lang="nl-BE"/>
          </a:p>
        </p:txBody>
      </p:sp>
    </p:spTree>
    <p:extLst>
      <p:ext uri="{BB962C8B-B14F-4D97-AF65-F5344CB8AC3E}">
        <p14:creationId xmlns:p14="http://schemas.microsoft.com/office/powerpoint/2010/main" val="288609744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a:defRPr/>
            </a:pPr>
            <a:r>
              <a:rPr lang="nl-BE" sz="1200" i="1" dirty="0">
                <a:solidFill>
                  <a:srgbClr val="707070"/>
                </a:solidFill>
                <a:effectLst/>
                <a:latin typeface="Arial"/>
                <a:ea typeface="Times New Roman" panose="02020603050405020304" pitchFamily="18" charset="0"/>
                <a:cs typeface="Arial"/>
              </a:rPr>
              <a:t> </a:t>
            </a:r>
            <a:r>
              <a:rPr lang="nl-BE" sz="1200" dirty="0">
                <a:solidFill>
                  <a:srgbClr val="707070"/>
                </a:solidFill>
                <a:effectLst/>
                <a:latin typeface="Arial"/>
                <a:ea typeface="Times New Roman" panose="02020603050405020304" pitchFamily="18" charset="0"/>
                <a:cs typeface="Arial"/>
              </a:rPr>
              <a:t>Geraadpleegd op </a:t>
            </a:r>
            <a:r>
              <a:rPr lang="nl-BE" dirty="0">
                <a:solidFill>
                  <a:srgbClr val="707070"/>
                </a:solidFill>
                <a:latin typeface="Arial"/>
                <a:ea typeface="Times New Roman" panose="02020603050405020304" pitchFamily="18" charset="0"/>
                <a:cs typeface="Arial"/>
              </a:rPr>
              <a:t>2</a:t>
            </a:r>
            <a:r>
              <a:rPr lang="nl-BE" sz="1200" dirty="0">
                <a:solidFill>
                  <a:srgbClr val="707070"/>
                </a:solidFill>
                <a:effectLst/>
                <a:latin typeface="Arial"/>
                <a:ea typeface="Times New Roman" panose="02020603050405020304" pitchFamily="18" charset="0"/>
                <a:cs typeface="Arial"/>
              </a:rPr>
              <a:t> </a:t>
            </a:r>
            <a:r>
              <a:rPr lang="nl-BE" dirty="0">
                <a:solidFill>
                  <a:srgbClr val="707070"/>
                </a:solidFill>
                <a:latin typeface="Arial"/>
                <a:ea typeface="Times New Roman" panose="02020603050405020304" pitchFamily="18" charset="0"/>
                <a:cs typeface="Arial"/>
              </a:rPr>
              <a:t>december 2022</a:t>
            </a:r>
            <a:r>
              <a:rPr lang="nl-BE" sz="1200" dirty="0">
                <a:solidFill>
                  <a:srgbClr val="707070"/>
                </a:solidFill>
                <a:effectLst/>
                <a:latin typeface="Arial"/>
                <a:ea typeface="Times New Roman" panose="02020603050405020304" pitchFamily="18" charset="0"/>
                <a:cs typeface="Arial"/>
              </a:rPr>
              <a:t> van </a:t>
            </a:r>
            <a:r>
              <a:rPr lang="nl-BE" dirty="0">
                <a:effectLst/>
                <a:hlinkClick r:id="rId3"/>
              </a:rPr>
              <a:t>https://www.</a:t>
            </a:r>
            <a:r>
              <a:rPr lang="nl-BE" dirty="0">
                <a:hlinkClick r:id="rId3"/>
              </a:rPr>
              <a:t>carlsberg</a:t>
            </a:r>
            <a:r>
              <a:rPr lang="nl-BE" dirty="0">
                <a:effectLst/>
                <a:hlinkClick r:id="rId3"/>
              </a:rPr>
              <a:t>.</a:t>
            </a:r>
            <a:r>
              <a:rPr lang="nl-BE" dirty="0">
                <a:hlinkClick r:id="rId3"/>
              </a:rPr>
              <a:t>com/en/green-fibre-bottle</a:t>
            </a:r>
            <a:r>
              <a:rPr lang="nl-BE" dirty="0">
                <a:effectLst/>
                <a:hlinkClick r:id="rId3"/>
              </a:rPr>
              <a:t>/</a:t>
            </a:r>
            <a:r>
              <a:rPr lang="nl-BE" dirty="0"/>
              <a:t> </a:t>
            </a:r>
            <a:endParaRPr lang="nl-BE" dirty="0">
              <a:effectLst/>
              <a:highlight>
                <a:srgbClr val="FFFF00"/>
              </a:highlight>
            </a:endParaRPr>
          </a:p>
          <a:p>
            <a:endParaRPr lang="nl-BE" dirty="0"/>
          </a:p>
        </p:txBody>
      </p:sp>
      <p:sp>
        <p:nvSpPr>
          <p:cNvPr id="4" name="Tijdelijke aanduiding voor dianummer 3"/>
          <p:cNvSpPr>
            <a:spLocks noGrp="1"/>
          </p:cNvSpPr>
          <p:nvPr>
            <p:ph type="sldNum" sz="quarter" idx="5"/>
          </p:nvPr>
        </p:nvSpPr>
        <p:spPr/>
        <p:txBody>
          <a:bodyPr/>
          <a:lstStyle/>
          <a:p>
            <a:fld id="{A5A8F59E-7B8D-4735-9CD3-3995AD795B12}" type="slidenum">
              <a:rPr lang="nl-BE" smtClean="0"/>
              <a:t>12</a:t>
            </a:fld>
            <a:endParaRPr lang="nl-BE"/>
          </a:p>
        </p:txBody>
      </p:sp>
    </p:spTree>
    <p:extLst>
      <p:ext uri="{BB962C8B-B14F-4D97-AF65-F5344CB8AC3E}">
        <p14:creationId xmlns:p14="http://schemas.microsoft.com/office/powerpoint/2010/main" val="192455871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NL" b="0" i="0" dirty="0">
                <a:solidFill>
                  <a:srgbClr val="222222"/>
                </a:solidFill>
                <a:effectLst/>
                <a:latin typeface="Verdana" panose="020B0604030504040204" pitchFamily="34" charset="0"/>
              </a:rPr>
              <a:t>Toen de Nederlandse ontwerper Joost van Bleiswijk en designdirecteur </a:t>
            </a:r>
            <a:r>
              <a:rPr lang="nl-NL" b="0" i="0" dirty="0" err="1">
                <a:solidFill>
                  <a:srgbClr val="222222"/>
                </a:solidFill>
                <a:effectLst/>
                <a:latin typeface="Verdana" panose="020B0604030504040204" pitchFamily="34" charset="0"/>
              </a:rPr>
              <a:t>Alrik</a:t>
            </a:r>
            <a:r>
              <a:rPr lang="nl-NL" b="0" i="0" dirty="0">
                <a:solidFill>
                  <a:srgbClr val="222222"/>
                </a:solidFill>
                <a:effectLst/>
                <a:latin typeface="Verdana" panose="020B0604030504040204" pitchFamily="34" charset="0"/>
              </a:rPr>
              <a:t> Koudenburg een idee moesten bedenken voor de kantoorruimte van reclamebureau </a:t>
            </a:r>
            <a:r>
              <a:rPr lang="nl-NL" b="0" i="0" dirty="0" err="1">
                <a:solidFill>
                  <a:srgbClr val="222222"/>
                </a:solidFill>
                <a:effectLst/>
                <a:latin typeface="Verdana" panose="020B0604030504040204" pitchFamily="34" charset="0"/>
              </a:rPr>
              <a:t>Nothing</a:t>
            </a:r>
            <a:r>
              <a:rPr lang="nl-NL" b="0" i="0" dirty="0">
                <a:solidFill>
                  <a:srgbClr val="222222"/>
                </a:solidFill>
                <a:effectLst/>
                <a:latin typeface="Verdana" panose="020B0604030504040204" pitchFamily="34" charset="0"/>
              </a:rPr>
              <a:t>, was de grootste uitdaging het krappe budget en de oplossing die ze vonden was zowel goedkoop als gedenkwaardig. Het hele kantoorinterieur is gemaakt van karton. Alles werd gedaan door het zorgvuldig snijden en vouwen van grote vellen honingraatkarton, wat leidde tot allerlei unieke ontwerpen voor bureaus, tafels, boekenplanken, trappen en andere elementen.</a:t>
            </a:r>
          </a:p>
          <a:p>
            <a:endParaRPr lang="nl-NL" dirty="0"/>
          </a:p>
          <a:p>
            <a:r>
              <a:rPr lang="nl-NL" dirty="0"/>
              <a:t>Bron: </a:t>
            </a:r>
            <a:r>
              <a:rPr lang="nl-NL" dirty="0">
                <a:hlinkClick r:id="rId3"/>
              </a:rPr>
              <a:t>Coole en ongebruikelijke projecten gemaakt van karton - Design-</a:t>
            </a:r>
            <a:r>
              <a:rPr lang="nl-NL" dirty="0" err="1">
                <a:hlinkClick r:id="rId3"/>
              </a:rPr>
              <a:t>And</a:t>
            </a:r>
            <a:r>
              <a:rPr lang="nl-NL" dirty="0">
                <a:hlinkClick r:id="rId3"/>
              </a:rPr>
              <a:t>-Begrip 2022 (mehomez.com)</a:t>
            </a:r>
            <a:endParaRPr lang="nl-BE" dirty="0"/>
          </a:p>
          <a:p>
            <a:endParaRPr lang="nl-BE" dirty="0"/>
          </a:p>
        </p:txBody>
      </p:sp>
      <p:sp>
        <p:nvSpPr>
          <p:cNvPr id="4" name="Tijdelijke aanduiding voor dianummer 3"/>
          <p:cNvSpPr>
            <a:spLocks noGrp="1"/>
          </p:cNvSpPr>
          <p:nvPr>
            <p:ph type="sldNum" sz="quarter" idx="5"/>
          </p:nvPr>
        </p:nvSpPr>
        <p:spPr/>
        <p:txBody>
          <a:bodyPr/>
          <a:lstStyle/>
          <a:p>
            <a:fld id="{A5A8F59E-7B8D-4735-9CD3-3995AD795B12}" type="slidenum">
              <a:rPr lang="nl-BE" smtClean="0"/>
              <a:t>13</a:t>
            </a:fld>
            <a:endParaRPr lang="nl-BE"/>
          </a:p>
        </p:txBody>
      </p:sp>
    </p:spTree>
    <p:extLst>
      <p:ext uri="{BB962C8B-B14F-4D97-AF65-F5344CB8AC3E}">
        <p14:creationId xmlns:p14="http://schemas.microsoft.com/office/powerpoint/2010/main" val="412689285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BE" sz="1200" dirty="0" err="1">
                <a:solidFill>
                  <a:srgbClr val="707070"/>
                </a:solidFill>
                <a:effectLst/>
                <a:latin typeface="Arial" panose="020B0604020202020204" pitchFamily="34" charset="0"/>
                <a:ea typeface="Times New Roman" panose="02020603050405020304" pitchFamily="18" charset="0"/>
                <a:cs typeface="Times New Roman" panose="02020603050405020304" pitchFamily="18" charset="0"/>
              </a:rPr>
              <a:t>Sporza</a:t>
            </a:r>
            <a:r>
              <a:rPr lang="nl-BE" sz="1200" dirty="0">
                <a:solidFill>
                  <a:srgbClr val="707070"/>
                </a:solidFill>
                <a:effectLst/>
                <a:latin typeface="Arial" panose="020B0604020202020204" pitchFamily="34" charset="0"/>
                <a:ea typeface="Times New Roman" panose="02020603050405020304" pitchFamily="18" charset="0"/>
                <a:cs typeface="Times New Roman" panose="02020603050405020304" pitchFamily="18" charset="0"/>
              </a:rPr>
              <a:t>. (2020, 9 januari). </a:t>
            </a:r>
            <a:r>
              <a:rPr lang="nl-BE" sz="1200" i="1" dirty="0">
                <a:solidFill>
                  <a:srgbClr val="707070"/>
                </a:solidFill>
                <a:effectLst/>
                <a:latin typeface="Arial" panose="020B0604020202020204" pitchFamily="34" charset="0"/>
                <a:ea typeface="Times New Roman" panose="02020603050405020304" pitchFamily="18" charset="0"/>
                <a:cs typeface="Times New Roman" panose="02020603050405020304" pitchFamily="18" charset="0"/>
              </a:rPr>
              <a:t>Olympische atleten slapen in Tokio op kartonnen bedden. </a:t>
            </a:r>
            <a:r>
              <a:rPr lang="nl-BE" sz="1200" dirty="0">
                <a:solidFill>
                  <a:srgbClr val="707070"/>
                </a:solidFill>
                <a:effectLst/>
                <a:latin typeface="Arial" panose="020B0604020202020204" pitchFamily="34" charset="0"/>
                <a:ea typeface="Times New Roman" panose="02020603050405020304" pitchFamily="18" charset="0"/>
                <a:cs typeface="Times New Roman" panose="02020603050405020304" pitchFamily="18" charset="0"/>
              </a:rPr>
              <a:t>Geraadpleegd op 20 mei 2020 van </a:t>
            </a:r>
            <a:r>
              <a:rPr lang="nl-BE" sz="1200" dirty="0">
                <a:solidFill>
                  <a:srgbClr val="2A5848"/>
                </a:solidFill>
                <a:effectLst/>
                <a:latin typeface="Arial" panose="020B0604020202020204" pitchFamily="34" charset="0"/>
                <a:ea typeface="Times New Roman" panose="02020603050405020304" pitchFamily="18" charset="0"/>
                <a:cs typeface="Times New Roman" panose="02020603050405020304" pitchFamily="18" charset="0"/>
                <a:hlinkClick r:id="rId3"/>
              </a:rPr>
              <a:t>https://sporza.be/</a:t>
            </a:r>
            <a:r>
              <a:rPr lang="nl-BE" sz="1200" dirty="0">
                <a:solidFill>
                  <a:srgbClr val="707070"/>
                </a:solidFill>
                <a:effectLst/>
                <a:latin typeface="Arial" panose="020B0604020202020204" pitchFamily="34" charset="0"/>
                <a:ea typeface="Times New Roman" panose="02020603050405020304" pitchFamily="18" charset="0"/>
                <a:cs typeface="Times New Roman" panose="02020603050405020304" pitchFamily="18" charset="0"/>
              </a:rPr>
              <a:t>.</a:t>
            </a:r>
            <a:endParaRPr lang="nl-BE" sz="1200" dirty="0">
              <a:effectLst/>
              <a:latin typeface="Calibri" panose="020F0502020204030204" pitchFamily="34" charset="0"/>
              <a:ea typeface="Calibri" panose="020F0502020204030204" pitchFamily="34" charset="0"/>
              <a:cs typeface="Times New Roman" panose="02020603050405020304" pitchFamily="18" charset="0"/>
            </a:endParaRPr>
          </a:p>
          <a:p>
            <a:endParaRPr lang="nl-BE" dirty="0"/>
          </a:p>
        </p:txBody>
      </p:sp>
      <p:sp>
        <p:nvSpPr>
          <p:cNvPr id="4" name="Tijdelijke aanduiding voor dianummer 3"/>
          <p:cNvSpPr>
            <a:spLocks noGrp="1"/>
          </p:cNvSpPr>
          <p:nvPr>
            <p:ph type="sldNum" sz="quarter" idx="5"/>
          </p:nvPr>
        </p:nvSpPr>
        <p:spPr/>
        <p:txBody>
          <a:bodyPr/>
          <a:lstStyle/>
          <a:p>
            <a:fld id="{A5A8F59E-7B8D-4735-9CD3-3995AD795B12}" type="slidenum">
              <a:rPr lang="nl-BE" smtClean="0"/>
              <a:t>15</a:t>
            </a:fld>
            <a:endParaRPr lang="nl-BE"/>
          </a:p>
        </p:txBody>
      </p:sp>
    </p:spTree>
    <p:extLst>
      <p:ext uri="{BB962C8B-B14F-4D97-AF65-F5344CB8AC3E}">
        <p14:creationId xmlns:p14="http://schemas.microsoft.com/office/powerpoint/2010/main" val="289314027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a:defRPr/>
            </a:pPr>
            <a:r>
              <a:rPr lang="nl-BE" dirty="0">
                <a:solidFill>
                  <a:srgbClr val="707070"/>
                </a:solidFill>
                <a:latin typeface="Arial"/>
                <a:ea typeface="Calibri" panose="020F0502020204030204" pitchFamily="34" charset="0"/>
                <a:cs typeface="Arial"/>
              </a:rPr>
              <a:t>Verschillende visies hierop: </a:t>
            </a:r>
            <a:r>
              <a:rPr lang="nl-BE" dirty="0">
                <a:hlinkClick r:id="rId3"/>
              </a:rPr>
              <a:t>https://uitvaartverzekeringwijzer.net/doodskist/kartonnen-doodskist/</a:t>
            </a:r>
            <a:r>
              <a:rPr lang="nl-BE" dirty="0"/>
              <a:t> </a:t>
            </a:r>
            <a:endParaRPr lang="nl-BE" sz="1200" dirty="0">
              <a:solidFill>
                <a:srgbClr val="707070"/>
              </a:solidFill>
              <a:effectLst/>
              <a:latin typeface="Arial"/>
              <a:ea typeface="Calibri" panose="020F0502020204030204" pitchFamily="34" charset="0"/>
              <a:cs typeface="Arial"/>
            </a:endParaRPr>
          </a:p>
          <a:p>
            <a:r>
              <a:rPr lang="nl-BE" dirty="0">
                <a:solidFill>
                  <a:srgbClr val="707070"/>
                </a:solidFill>
                <a:latin typeface="Arial"/>
                <a:cs typeface="Arial"/>
              </a:rPr>
              <a:t>Eerder negatieve review: </a:t>
            </a:r>
            <a:r>
              <a:rPr lang="nl-BE" dirty="0">
                <a:hlinkClick r:id="rId4"/>
              </a:rPr>
              <a:t>https://uitvaartvlaanderen.be/kartonnen-doodskist-internet-vol-foute-informatie/</a:t>
            </a:r>
            <a:r>
              <a:rPr lang="nl-BE" dirty="0"/>
              <a:t> </a:t>
            </a:r>
            <a:endParaRPr lang="nl-BE" dirty="0">
              <a:solidFill>
                <a:srgbClr val="707070"/>
              </a:solidFill>
              <a:latin typeface="Arial"/>
              <a:cs typeface="Arial"/>
            </a:endParaRPr>
          </a:p>
          <a:p>
            <a:endParaRPr lang="nl-BE" dirty="0">
              <a:cs typeface="Calibri"/>
            </a:endParaRPr>
          </a:p>
        </p:txBody>
      </p:sp>
      <p:sp>
        <p:nvSpPr>
          <p:cNvPr id="4" name="Tijdelijke aanduiding voor dianummer 3"/>
          <p:cNvSpPr>
            <a:spLocks noGrp="1"/>
          </p:cNvSpPr>
          <p:nvPr>
            <p:ph type="sldNum" sz="quarter" idx="5"/>
          </p:nvPr>
        </p:nvSpPr>
        <p:spPr/>
        <p:txBody>
          <a:bodyPr/>
          <a:lstStyle/>
          <a:p>
            <a:fld id="{A5A8F59E-7B8D-4735-9CD3-3995AD795B12}" type="slidenum">
              <a:rPr lang="nl-BE" smtClean="0"/>
              <a:t>16</a:t>
            </a:fld>
            <a:endParaRPr lang="nl-BE"/>
          </a:p>
        </p:txBody>
      </p:sp>
    </p:spTree>
    <p:extLst>
      <p:ext uri="{BB962C8B-B14F-4D97-AF65-F5344CB8AC3E}">
        <p14:creationId xmlns:p14="http://schemas.microsoft.com/office/powerpoint/2010/main" val="368302245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effectLst/>
                <a:latin typeface="Verdana" panose="020B0604030504040204" pitchFamily="34" charset="0"/>
              </a:rPr>
              <a:t>Al deze dingen zijn gemaakt van karton en daarom is de Room in a Box erg goedkoop in vergelijking met regulier meubilair. Het is een goede optie voor diegenen die constant bewegen of voor studenten die geen luxe meubels nodig hebben en liever iets goedkoops, praktischer en gemakkelijk te installeren hebben. En voor het geval u zich afvraagt, alles is duurzaam en kan tot enkele jaren meegaan, plus het is waterbestendig dankzij een speciale coating.</a:t>
            </a:r>
          </a:p>
          <a:p>
            <a:endParaRPr lang="nl-NL" dirty="0"/>
          </a:p>
          <a:p>
            <a:r>
              <a:rPr lang="nl-NL" dirty="0"/>
              <a:t>Bron: </a:t>
            </a:r>
            <a:r>
              <a:rPr lang="nl-NL" dirty="0">
                <a:hlinkClick r:id="rId3"/>
              </a:rPr>
              <a:t>Coole en ongebruikelijke projecten gemaakt van karton - Design-</a:t>
            </a:r>
            <a:r>
              <a:rPr lang="nl-NL" dirty="0" err="1">
                <a:hlinkClick r:id="rId3"/>
              </a:rPr>
              <a:t>And</a:t>
            </a:r>
            <a:r>
              <a:rPr lang="nl-NL" dirty="0">
                <a:hlinkClick r:id="rId3"/>
              </a:rPr>
              <a:t>-Begrip 2022 (mehomez.com)</a:t>
            </a:r>
            <a:br>
              <a:rPr lang="nl-NL" dirty="0"/>
            </a:br>
            <a:endParaRPr lang="nl-BE" dirty="0"/>
          </a:p>
          <a:p>
            <a:endParaRPr lang="nl-BE" dirty="0"/>
          </a:p>
        </p:txBody>
      </p:sp>
      <p:sp>
        <p:nvSpPr>
          <p:cNvPr id="4" name="Tijdelijke aanduiding voor dianummer 3"/>
          <p:cNvSpPr>
            <a:spLocks noGrp="1"/>
          </p:cNvSpPr>
          <p:nvPr>
            <p:ph type="sldNum" sz="quarter" idx="5"/>
          </p:nvPr>
        </p:nvSpPr>
        <p:spPr/>
        <p:txBody>
          <a:bodyPr/>
          <a:lstStyle/>
          <a:p>
            <a:fld id="{A5A8F59E-7B8D-4735-9CD3-3995AD795B12}" type="slidenum">
              <a:rPr lang="nl-BE" smtClean="0"/>
              <a:t>18</a:t>
            </a:fld>
            <a:endParaRPr lang="nl-BE"/>
          </a:p>
        </p:txBody>
      </p:sp>
    </p:spTree>
    <p:extLst>
      <p:ext uri="{BB962C8B-B14F-4D97-AF65-F5344CB8AC3E}">
        <p14:creationId xmlns:p14="http://schemas.microsoft.com/office/powerpoint/2010/main" val="240226342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685800" y="2130425"/>
            <a:ext cx="7772400" cy="1470025"/>
          </a:xfrm>
        </p:spPr>
        <p:txBody>
          <a:bodyPr/>
          <a:lstStyle/>
          <a:p>
            <a:r>
              <a:rPr lang="nl-NL"/>
              <a:t>Klik om stijl te bewerken</a:t>
            </a:r>
            <a:endParaRPr lang="fr-FR"/>
          </a:p>
        </p:txBody>
      </p:sp>
      <p:sp>
        <p:nvSpPr>
          <p:cNvPr id="3" name="Sous-titr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nl-NL"/>
              <a:t>Klikken om de ondertitelstijl van het model te bewerken</a:t>
            </a:r>
            <a:endParaRPr lang="fr-FR"/>
          </a:p>
        </p:txBody>
      </p:sp>
      <p:sp>
        <p:nvSpPr>
          <p:cNvPr id="4" name="Espace réservé de la date 3"/>
          <p:cNvSpPr>
            <a:spLocks noGrp="1"/>
          </p:cNvSpPr>
          <p:nvPr>
            <p:ph type="dt" sz="half" idx="10"/>
          </p:nvPr>
        </p:nvSpPr>
        <p:spPr/>
        <p:txBody>
          <a:bodyPr/>
          <a:lstStyle/>
          <a:p>
            <a:fld id="{EC438ECC-3EE7-AB4C-865E-77444A58A322}" type="datetimeFigureOut">
              <a:rPr lang="fr-FR" smtClean="0"/>
              <a:t>29/01/2023</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53C1D39C-397C-DF4E-8169-98D68A19AB5C}" type="slidenum">
              <a:rPr lang="fr-FR" smtClean="0"/>
              <a:t>‹N°›</a:t>
            </a:fld>
            <a:endParaRPr lang="fr-FR"/>
          </a:p>
        </p:txBody>
      </p:sp>
    </p:spTree>
    <p:extLst>
      <p:ext uri="{BB962C8B-B14F-4D97-AF65-F5344CB8AC3E}">
        <p14:creationId xmlns:p14="http://schemas.microsoft.com/office/powerpoint/2010/main" val="251819531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nl-NL"/>
              <a:t>Klik om stijl te bewerken</a:t>
            </a:r>
            <a:endParaRPr lang="fr-FR"/>
          </a:p>
        </p:txBody>
      </p:sp>
      <p:sp>
        <p:nvSpPr>
          <p:cNvPr id="3" name="Espace réservé du texte vertical 2"/>
          <p:cNvSpPr>
            <a:spLocks noGrp="1"/>
          </p:cNvSpPr>
          <p:nvPr>
            <p:ph type="body" orient="vert" idx="1"/>
          </p:nvPr>
        </p:nvSpPr>
        <p:spPr/>
        <p:txBody>
          <a:bodyPr vert="eaVert"/>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fr-FR"/>
          </a:p>
        </p:txBody>
      </p:sp>
      <p:sp>
        <p:nvSpPr>
          <p:cNvPr id="4" name="Espace réservé de la date 3"/>
          <p:cNvSpPr>
            <a:spLocks noGrp="1"/>
          </p:cNvSpPr>
          <p:nvPr>
            <p:ph type="dt" sz="half" idx="10"/>
          </p:nvPr>
        </p:nvSpPr>
        <p:spPr/>
        <p:txBody>
          <a:bodyPr/>
          <a:lstStyle/>
          <a:p>
            <a:fld id="{EC438ECC-3EE7-AB4C-865E-77444A58A322}" type="datetimeFigureOut">
              <a:rPr lang="fr-FR" smtClean="0"/>
              <a:t>29/01/2023</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53C1D39C-397C-DF4E-8169-98D68A19AB5C}" type="slidenum">
              <a:rPr lang="fr-FR" smtClean="0"/>
              <a:t>‹N°›</a:t>
            </a:fld>
            <a:endParaRPr lang="fr-FR"/>
          </a:p>
        </p:txBody>
      </p:sp>
    </p:spTree>
    <p:extLst>
      <p:ext uri="{BB962C8B-B14F-4D97-AF65-F5344CB8AC3E}">
        <p14:creationId xmlns:p14="http://schemas.microsoft.com/office/powerpoint/2010/main" val="16052406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629400" y="274638"/>
            <a:ext cx="2057400" cy="5851525"/>
          </a:xfrm>
        </p:spPr>
        <p:txBody>
          <a:bodyPr vert="eaVert"/>
          <a:lstStyle/>
          <a:p>
            <a:r>
              <a:rPr lang="nl-NL"/>
              <a:t>Klik om stijl te bewerken</a:t>
            </a:r>
            <a:endParaRPr lang="fr-FR"/>
          </a:p>
        </p:txBody>
      </p:sp>
      <p:sp>
        <p:nvSpPr>
          <p:cNvPr id="3" name="Espace réservé du texte vertical 2"/>
          <p:cNvSpPr>
            <a:spLocks noGrp="1"/>
          </p:cNvSpPr>
          <p:nvPr>
            <p:ph type="body" orient="vert" idx="1"/>
          </p:nvPr>
        </p:nvSpPr>
        <p:spPr>
          <a:xfrm>
            <a:off x="457200" y="274638"/>
            <a:ext cx="6019800" cy="5851525"/>
          </a:xfrm>
        </p:spPr>
        <p:txBody>
          <a:bodyPr vert="eaVert"/>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fr-FR"/>
          </a:p>
        </p:txBody>
      </p:sp>
      <p:sp>
        <p:nvSpPr>
          <p:cNvPr id="4" name="Espace réservé de la date 3"/>
          <p:cNvSpPr>
            <a:spLocks noGrp="1"/>
          </p:cNvSpPr>
          <p:nvPr>
            <p:ph type="dt" sz="half" idx="10"/>
          </p:nvPr>
        </p:nvSpPr>
        <p:spPr/>
        <p:txBody>
          <a:bodyPr/>
          <a:lstStyle/>
          <a:p>
            <a:fld id="{EC438ECC-3EE7-AB4C-865E-77444A58A322}" type="datetimeFigureOut">
              <a:rPr lang="fr-FR" smtClean="0"/>
              <a:t>29/01/2023</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53C1D39C-397C-DF4E-8169-98D68A19AB5C}" type="slidenum">
              <a:rPr lang="fr-FR" smtClean="0"/>
              <a:t>‹N°›</a:t>
            </a:fld>
            <a:endParaRPr lang="fr-FR"/>
          </a:p>
        </p:txBody>
      </p:sp>
    </p:spTree>
    <p:extLst>
      <p:ext uri="{BB962C8B-B14F-4D97-AF65-F5344CB8AC3E}">
        <p14:creationId xmlns:p14="http://schemas.microsoft.com/office/powerpoint/2010/main" val="125818584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nl-NL"/>
              <a:t>Klik om stijl te bewerken</a:t>
            </a:r>
            <a:endParaRPr lang="fr-FR"/>
          </a:p>
        </p:txBody>
      </p:sp>
      <p:sp>
        <p:nvSpPr>
          <p:cNvPr id="3" name="Espace réservé du contenu 2"/>
          <p:cNvSpPr>
            <a:spLocks noGrp="1"/>
          </p:cNvSpPr>
          <p:nvPr>
            <p:ph idx="1"/>
          </p:nvPr>
        </p:nvSpPr>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fr-FR"/>
          </a:p>
        </p:txBody>
      </p:sp>
      <p:sp>
        <p:nvSpPr>
          <p:cNvPr id="4" name="Espace réservé de la date 3"/>
          <p:cNvSpPr>
            <a:spLocks noGrp="1"/>
          </p:cNvSpPr>
          <p:nvPr>
            <p:ph type="dt" sz="half" idx="10"/>
          </p:nvPr>
        </p:nvSpPr>
        <p:spPr/>
        <p:txBody>
          <a:bodyPr/>
          <a:lstStyle/>
          <a:p>
            <a:fld id="{EC438ECC-3EE7-AB4C-865E-77444A58A322}" type="datetimeFigureOut">
              <a:rPr lang="fr-FR" smtClean="0"/>
              <a:t>29/01/2023</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53C1D39C-397C-DF4E-8169-98D68A19AB5C}" type="slidenum">
              <a:rPr lang="fr-FR" smtClean="0"/>
              <a:t>‹N°›</a:t>
            </a:fld>
            <a:endParaRPr lang="fr-FR"/>
          </a:p>
        </p:txBody>
      </p:sp>
    </p:spTree>
    <p:extLst>
      <p:ext uri="{BB962C8B-B14F-4D97-AF65-F5344CB8AC3E}">
        <p14:creationId xmlns:p14="http://schemas.microsoft.com/office/powerpoint/2010/main" val="334487357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têt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313" y="4406900"/>
            <a:ext cx="7772400" cy="1362075"/>
          </a:xfrm>
        </p:spPr>
        <p:txBody>
          <a:bodyPr anchor="t"/>
          <a:lstStyle>
            <a:lvl1pPr algn="l">
              <a:defRPr sz="4000" b="1" cap="all"/>
            </a:lvl1pPr>
          </a:lstStyle>
          <a:p>
            <a:r>
              <a:rPr lang="nl-NL"/>
              <a:t>Klik om stijl te bewerken</a:t>
            </a:r>
            <a:endParaRPr lang="fr-FR"/>
          </a:p>
        </p:txBody>
      </p:sp>
      <p:sp>
        <p:nvSpPr>
          <p:cNvPr id="3" name="Espace réservé du texte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nl-NL"/>
              <a:t>Klikken om de tekststijl van het model te bewerken</a:t>
            </a:r>
          </a:p>
        </p:txBody>
      </p:sp>
      <p:sp>
        <p:nvSpPr>
          <p:cNvPr id="4" name="Espace réservé de la date 3"/>
          <p:cNvSpPr>
            <a:spLocks noGrp="1"/>
          </p:cNvSpPr>
          <p:nvPr>
            <p:ph type="dt" sz="half" idx="10"/>
          </p:nvPr>
        </p:nvSpPr>
        <p:spPr/>
        <p:txBody>
          <a:bodyPr/>
          <a:lstStyle/>
          <a:p>
            <a:fld id="{EC438ECC-3EE7-AB4C-865E-77444A58A322}" type="datetimeFigureOut">
              <a:rPr lang="fr-FR" smtClean="0"/>
              <a:t>29/01/2023</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53C1D39C-397C-DF4E-8169-98D68A19AB5C}" type="slidenum">
              <a:rPr lang="fr-FR" smtClean="0"/>
              <a:t>‹N°›</a:t>
            </a:fld>
            <a:endParaRPr lang="fr-FR"/>
          </a:p>
        </p:txBody>
      </p:sp>
    </p:spTree>
    <p:extLst>
      <p:ext uri="{BB962C8B-B14F-4D97-AF65-F5344CB8AC3E}">
        <p14:creationId xmlns:p14="http://schemas.microsoft.com/office/powerpoint/2010/main" val="394884839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nl-NL"/>
              <a:t>Klik om stijl te bewerken</a:t>
            </a:r>
            <a:endParaRPr lang="fr-FR"/>
          </a:p>
        </p:txBody>
      </p:sp>
      <p:sp>
        <p:nvSpPr>
          <p:cNvPr id="3" name="Espace réservé du contenu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fr-FR"/>
          </a:p>
        </p:txBody>
      </p:sp>
      <p:sp>
        <p:nvSpPr>
          <p:cNvPr id="4" name="Espace réservé du contenu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fr-FR"/>
          </a:p>
        </p:txBody>
      </p:sp>
      <p:sp>
        <p:nvSpPr>
          <p:cNvPr id="5" name="Espace réservé de la date 4"/>
          <p:cNvSpPr>
            <a:spLocks noGrp="1"/>
          </p:cNvSpPr>
          <p:nvPr>
            <p:ph type="dt" sz="half" idx="10"/>
          </p:nvPr>
        </p:nvSpPr>
        <p:spPr/>
        <p:txBody>
          <a:bodyPr/>
          <a:lstStyle/>
          <a:p>
            <a:fld id="{EC438ECC-3EE7-AB4C-865E-77444A58A322}" type="datetimeFigureOut">
              <a:rPr lang="fr-FR" smtClean="0"/>
              <a:t>29/01/2023</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53C1D39C-397C-DF4E-8169-98D68A19AB5C}" type="slidenum">
              <a:rPr lang="fr-FR" smtClean="0"/>
              <a:t>‹N°›</a:t>
            </a:fld>
            <a:endParaRPr lang="fr-FR"/>
          </a:p>
        </p:txBody>
      </p:sp>
    </p:spTree>
    <p:extLst>
      <p:ext uri="{BB962C8B-B14F-4D97-AF65-F5344CB8AC3E}">
        <p14:creationId xmlns:p14="http://schemas.microsoft.com/office/powerpoint/2010/main" val="290052607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a:lvl1pPr>
          </a:lstStyle>
          <a:p>
            <a:r>
              <a:rPr lang="nl-NL"/>
              <a:t>Klik om stijl te bewerken</a:t>
            </a:r>
            <a:endParaRPr lang="fr-FR"/>
          </a:p>
        </p:txBody>
      </p:sp>
      <p:sp>
        <p:nvSpPr>
          <p:cNvPr id="3" name="Espace réservé du texte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Klikken om de tekststijl van het model te bewerken</a:t>
            </a:r>
          </a:p>
        </p:txBody>
      </p:sp>
      <p:sp>
        <p:nvSpPr>
          <p:cNvPr id="4" name="Espace réservé du conten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fr-FR"/>
          </a:p>
        </p:txBody>
      </p:sp>
      <p:sp>
        <p:nvSpPr>
          <p:cNvPr id="5" name="Espace réservé du texte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Klikken om de tekststijl van het model te bewerken</a:t>
            </a:r>
          </a:p>
        </p:txBody>
      </p:sp>
      <p:sp>
        <p:nvSpPr>
          <p:cNvPr id="6" name="Espace réservé du conten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fr-FR"/>
          </a:p>
        </p:txBody>
      </p:sp>
      <p:sp>
        <p:nvSpPr>
          <p:cNvPr id="7" name="Espace réservé de la date 6"/>
          <p:cNvSpPr>
            <a:spLocks noGrp="1"/>
          </p:cNvSpPr>
          <p:nvPr>
            <p:ph type="dt" sz="half" idx="10"/>
          </p:nvPr>
        </p:nvSpPr>
        <p:spPr/>
        <p:txBody>
          <a:bodyPr/>
          <a:lstStyle/>
          <a:p>
            <a:fld id="{EC438ECC-3EE7-AB4C-865E-77444A58A322}" type="datetimeFigureOut">
              <a:rPr lang="fr-FR" smtClean="0"/>
              <a:t>29/01/2023</a:t>
            </a:fld>
            <a:endParaRPr lang="fr-FR"/>
          </a:p>
        </p:txBody>
      </p:sp>
      <p:sp>
        <p:nvSpPr>
          <p:cNvPr id="8" name="Espace réservé du pied de page 7"/>
          <p:cNvSpPr>
            <a:spLocks noGrp="1"/>
          </p:cNvSpPr>
          <p:nvPr>
            <p:ph type="ftr" sz="quarter" idx="11"/>
          </p:nvPr>
        </p:nvSpPr>
        <p:spPr/>
        <p:txBody>
          <a:bodyPr/>
          <a:lstStyle/>
          <a:p>
            <a:endParaRPr lang="fr-FR"/>
          </a:p>
        </p:txBody>
      </p:sp>
      <p:sp>
        <p:nvSpPr>
          <p:cNvPr id="9" name="Espace réservé du numéro de diapositive 8"/>
          <p:cNvSpPr>
            <a:spLocks noGrp="1"/>
          </p:cNvSpPr>
          <p:nvPr>
            <p:ph type="sldNum" sz="quarter" idx="12"/>
          </p:nvPr>
        </p:nvSpPr>
        <p:spPr/>
        <p:txBody>
          <a:bodyPr/>
          <a:lstStyle/>
          <a:p>
            <a:fld id="{53C1D39C-397C-DF4E-8169-98D68A19AB5C}" type="slidenum">
              <a:rPr lang="fr-FR" smtClean="0"/>
              <a:t>‹N°›</a:t>
            </a:fld>
            <a:endParaRPr lang="fr-FR"/>
          </a:p>
        </p:txBody>
      </p:sp>
    </p:spTree>
    <p:extLst>
      <p:ext uri="{BB962C8B-B14F-4D97-AF65-F5344CB8AC3E}">
        <p14:creationId xmlns:p14="http://schemas.microsoft.com/office/powerpoint/2010/main" val="154765919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nl-NL"/>
              <a:t>Klik om stijl te bewerken</a:t>
            </a:r>
            <a:endParaRPr lang="fr-FR"/>
          </a:p>
        </p:txBody>
      </p:sp>
      <p:sp>
        <p:nvSpPr>
          <p:cNvPr id="3" name="Espace réservé de la date 2"/>
          <p:cNvSpPr>
            <a:spLocks noGrp="1"/>
          </p:cNvSpPr>
          <p:nvPr>
            <p:ph type="dt" sz="half" idx="10"/>
          </p:nvPr>
        </p:nvSpPr>
        <p:spPr/>
        <p:txBody>
          <a:bodyPr/>
          <a:lstStyle/>
          <a:p>
            <a:fld id="{EC438ECC-3EE7-AB4C-865E-77444A58A322}" type="datetimeFigureOut">
              <a:rPr lang="fr-FR" smtClean="0"/>
              <a:t>29/01/2023</a:t>
            </a:fld>
            <a:endParaRPr lang="fr-FR"/>
          </a:p>
        </p:txBody>
      </p:sp>
      <p:sp>
        <p:nvSpPr>
          <p:cNvPr id="4" name="Espace réservé du pied de page 3"/>
          <p:cNvSpPr>
            <a:spLocks noGrp="1"/>
          </p:cNvSpPr>
          <p:nvPr>
            <p:ph type="ftr" sz="quarter" idx="11"/>
          </p:nvPr>
        </p:nvSpPr>
        <p:spPr/>
        <p:txBody>
          <a:bodyPr/>
          <a:lstStyle/>
          <a:p>
            <a:endParaRPr lang="fr-FR"/>
          </a:p>
        </p:txBody>
      </p:sp>
      <p:sp>
        <p:nvSpPr>
          <p:cNvPr id="5" name="Espace réservé du numéro de diapositive 4"/>
          <p:cNvSpPr>
            <a:spLocks noGrp="1"/>
          </p:cNvSpPr>
          <p:nvPr>
            <p:ph type="sldNum" sz="quarter" idx="12"/>
          </p:nvPr>
        </p:nvSpPr>
        <p:spPr/>
        <p:txBody>
          <a:bodyPr/>
          <a:lstStyle/>
          <a:p>
            <a:fld id="{53C1D39C-397C-DF4E-8169-98D68A19AB5C}" type="slidenum">
              <a:rPr lang="fr-FR" smtClean="0"/>
              <a:t>‹N°›</a:t>
            </a:fld>
            <a:endParaRPr lang="fr-FR"/>
          </a:p>
        </p:txBody>
      </p:sp>
    </p:spTree>
    <p:extLst>
      <p:ext uri="{BB962C8B-B14F-4D97-AF65-F5344CB8AC3E}">
        <p14:creationId xmlns:p14="http://schemas.microsoft.com/office/powerpoint/2010/main" val="330772590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EC438ECC-3EE7-AB4C-865E-77444A58A322}" type="datetimeFigureOut">
              <a:rPr lang="fr-FR" smtClean="0"/>
              <a:t>29/01/2023</a:t>
            </a:fld>
            <a:endParaRPr lang="fr-FR"/>
          </a:p>
        </p:txBody>
      </p:sp>
      <p:sp>
        <p:nvSpPr>
          <p:cNvPr id="3" name="Espace réservé du pied de page 2"/>
          <p:cNvSpPr>
            <a:spLocks noGrp="1"/>
          </p:cNvSpPr>
          <p:nvPr>
            <p:ph type="ftr" sz="quarter" idx="11"/>
          </p:nvPr>
        </p:nvSpPr>
        <p:spPr/>
        <p:txBody>
          <a:bodyPr/>
          <a:lstStyle/>
          <a:p>
            <a:endParaRPr lang="fr-FR"/>
          </a:p>
        </p:txBody>
      </p:sp>
      <p:sp>
        <p:nvSpPr>
          <p:cNvPr id="4" name="Espace réservé du numéro de diapositive 3"/>
          <p:cNvSpPr>
            <a:spLocks noGrp="1"/>
          </p:cNvSpPr>
          <p:nvPr>
            <p:ph type="sldNum" sz="quarter" idx="12"/>
          </p:nvPr>
        </p:nvSpPr>
        <p:spPr/>
        <p:txBody>
          <a:bodyPr/>
          <a:lstStyle/>
          <a:p>
            <a:fld id="{53C1D39C-397C-DF4E-8169-98D68A19AB5C}" type="slidenum">
              <a:rPr lang="fr-FR" smtClean="0"/>
              <a:t>‹N°›</a:t>
            </a:fld>
            <a:endParaRPr lang="fr-FR"/>
          </a:p>
        </p:txBody>
      </p:sp>
    </p:spTree>
    <p:extLst>
      <p:ext uri="{BB962C8B-B14F-4D97-AF65-F5344CB8AC3E}">
        <p14:creationId xmlns:p14="http://schemas.microsoft.com/office/powerpoint/2010/main" val="53780739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0" y="273050"/>
            <a:ext cx="3008313" cy="1162050"/>
          </a:xfrm>
        </p:spPr>
        <p:txBody>
          <a:bodyPr anchor="b"/>
          <a:lstStyle>
            <a:lvl1pPr algn="l">
              <a:defRPr sz="2000" b="1"/>
            </a:lvl1pPr>
          </a:lstStyle>
          <a:p>
            <a:r>
              <a:rPr lang="nl-NL"/>
              <a:t>Klik om stijl te bewerken</a:t>
            </a:r>
            <a:endParaRPr lang="fr-FR"/>
          </a:p>
        </p:txBody>
      </p:sp>
      <p:sp>
        <p:nvSpPr>
          <p:cNvPr id="3" name="Espace réservé du conten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fr-FR"/>
          </a:p>
        </p:txBody>
      </p:sp>
      <p:sp>
        <p:nvSpPr>
          <p:cNvPr id="4" name="Espace réservé du texte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a:t>Klikken om de tekststijl van het model te bewerken</a:t>
            </a:r>
          </a:p>
        </p:txBody>
      </p:sp>
      <p:sp>
        <p:nvSpPr>
          <p:cNvPr id="5" name="Espace réservé de la date 4"/>
          <p:cNvSpPr>
            <a:spLocks noGrp="1"/>
          </p:cNvSpPr>
          <p:nvPr>
            <p:ph type="dt" sz="half" idx="10"/>
          </p:nvPr>
        </p:nvSpPr>
        <p:spPr/>
        <p:txBody>
          <a:bodyPr/>
          <a:lstStyle/>
          <a:p>
            <a:fld id="{EC438ECC-3EE7-AB4C-865E-77444A58A322}" type="datetimeFigureOut">
              <a:rPr lang="fr-FR" smtClean="0"/>
              <a:t>29/01/2023</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53C1D39C-397C-DF4E-8169-98D68A19AB5C}" type="slidenum">
              <a:rPr lang="fr-FR" smtClean="0"/>
              <a:t>‹N°›</a:t>
            </a:fld>
            <a:endParaRPr lang="fr-FR"/>
          </a:p>
        </p:txBody>
      </p:sp>
    </p:spTree>
    <p:extLst>
      <p:ext uri="{BB962C8B-B14F-4D97-AF65-F5344CB8AC3E}">
        <p14:creationId xmlns:p14="http://schemas.microsoft.com/office/powerpoint/2010/main" val="129609414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2288" y="4800600"/>
            <a:ext cx="5486400" cy="566738"/>
          </a:xfrm>
        </p:spPr>
        <p:txBody>
          <a:bodyPr anchor="b"/>
          <a:lstStyle>
            <a:lvl1pPr algn="l">
              <a:defRPr sz="2000" b="1"/>
            </a:lvl1pPr>
          </a:lstStyle>
          <a:p>
            <a:r>
              <a:rPr lang="nl-NL"/>
              <a:t>Klik om stijl te bewerken</a:t>
            </a:r>
            <a:endParaRPr lang="fr-FR"/>
          </a:p>
        </p:txBody>
      </p:sp>
      <p:sp>
        <p:nvSpPr>
          <p:cNvPr id="3" name="Espace réservé pour une imag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nl-NL"/>
              <a:t>Klik op het pictogram als u een afbeelding wilt toevoegen</a:t>
            </a:r>
            <a:endParaRPr lang="fr-FR"/>
          </a:p>
        </p:txBody>
      </p:sp>
      <p:sp>
        <p:nvSpPr>
          <p:cNvPr id="4" name="Espace réservé du texte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a:t>Klikken om de tekststijl van het model te bewerken</a:t>
            </a:r>
          </a:p>
        </p:txBody>
      </p:sp>
      <p:sp>
        <p:nvSpPr>
          <p:cNvPr id="5" name="Espace réservé de la date 4"/>
          <p:cNvSpPr>
            <a:spLocks noGrp="1"/>
          </p:cNvSpPr>
          <p:nvPr>
            <p:ph type="dt" sz="half" idx="10"/>
          </p:nvPr>
        </p:nvSpPr>
        <p:spPr/>
        <p:txBody>
          <a:bodyPr/>
          <a:lstStyle/>
          <a:p>
            <a:fld id="{EC438ECC-3EE7-AB4C-865E-77444A58A322}" type="datetimeFigureOut">
              <a:rPr lang="fr-FR" smtClean="0"/>
              <a:t>29/01/2023</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53C1D39C-397C-DF4E-8169-98D68A19AB5C}" type="slidenum">
              <a:rPr lang="fr-FR" smtClean="0"/>
              <a:t>‹N°›</a:t>
            </a:fld>
            <a:endParaRPr lang="fr-FR"/>
          </a:p>
        </p:txBody>
      </p:sp>
    </p:spTree>
    <p:extLst>
      <p:ext uri="{BB962C8B-B14F-4D97-AF65-F5344CB8AC3E}">
        <p14:creationId xmlns:p14="http://schemas.microsoft.com/office/powerpoint/2010/main" val="7936933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nl-BE"/>
              <a:t>Cliquez et modifiez le titre</a:t>
            </a:r>
            <a:endParaRPr lang="fr-FR"/>
          </a:p>
        </p:txBody>
      </p:sp>
      <p:sp>
        <p:nvSpPr>
          <p:cNvPr id="3" name="Espace réservé du texte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nl-BE"/>
              <a:t>Cliquez pour modifier les styles du texte du masque</a:t>
            </a:r>
          </a:p>
          <a:p>
            <a:pPr lvl="1"/>
            <a:r>
              <a:rPr lang="nl-BE"/>
              <a:t>Deuxième niveau</a:t>
            </a:r>
          </a:p>
          <a:p>
            <a:pPr lvl="2"/>
            <a:r>
              <a:rPr lang="nl-BE"/>
              <a:t>Troisième niveau</a:t>
            </a:r>
          </a:p>
          <a:p>
            <a:pPr lvl="3"/>
            <a:r>
              <a:rPr lang="nl-BE"/>
              <a:t>Quatrième niveau</a:t>
            </a:r>
          </a:p>
          <a:p>
            <a:pPr lvl="4"/>
            <a:r>
              <a:rPr lang="nl-BE"/>
              <a:t>Cinquième niveau</a:t>
            </a:r>
            <a:endParaRPr lang="fr-FR"/>
          </a:p>
        </p:txBody>
      </p:sp>
      <p:sp>
        <p:nvSpPr>
          <p:cNvPr id="4" name="Espace réservé de la date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C438ECC-3EE7-AB4C-865E-77444A58A322}" type="datetimeFigureOut">
              <a:rPr lang="fr-FR" smtClean="0"/>
              <a:t>29/01/2023</a:t>
            </a:fld>
            <a:endParaRPr lang="fr-FR"/>
          </a:p>
        </p:txBody>
      </p:sp>
      <p:sp>
        <p:nvSpPr>
          <p:cNvPr id="5" name="Espace réservé du pied de page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a:p>
        </p:txBody>
      </p:sp>
      <p:sp>
        <p:nvSpPr>
          <p:cNvPr id="6" name="Espace réservé du numéro de diapositive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3C1D39C-397C-DF4E-8169-98D68A19AB5C}" type="slidenum">
              <a:rPr lang="fr-FR" smtClean="0"/>
              <a:t>‹N°›</a:t>
            </a:fld>
            <a:endParaRPr lang="fr-FR"/>
          </a:p>
        </p:txBody>
      </p:sp>
    </p:spTree>
    <p:extLst>
      <p:ext uri="{BB962C8B-B14F-4D97-AF65-F5344CB8AC3E}">
        <p14:creationId xmlns:p14="http://schemas.microsoft.com/office/powerpoint/2010/main" val="198932897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fr-FR"/>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notesSlide" Target="../notesSlides/notesSlide4.xml"/><Relationship Id="rId1" Type="http://schemas.openxmlformats.org/officeDocument/2006/relationships/slideLayout" Target="../slideLayouts/slideLayout7.xml"/><Relationship Id="rId5" Type="http://schemas.openxmlformats.org/officeDocument/2006/relationships/image" Target="../media/image4.jpeg"/><Relationship Id="rId4" Type="http://schemas.openxmlformats.org/officeDocument/2006/relationships/image" Target="../media/image10.jpeg"/></Relationships>
</file>

<file path=ppt/slides/_rels/slide12.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notesSlide" Target="../notesSlides/notesSlide5.xml"/><Relationship Id="rId1" Type="http://schemas.openxmlformats.org/officeDocument/2006/relationships/slideLayout" Target="../slideLayouts/slideLayout7.xml"/><Relationship Id="rId4" Type="http://schemas.openxmlformats.org/officeDocument/2006/relationships/image" Target="../media/image11.jpeg"/></Relationships>
</file>

<file path=ppt/slides/_rels/slide13.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notesSlide" Target="../notesSlides/notesSlide6.xml"/><Relationship Id="rId1" Type="http://schemas.openxmlformats.org/officeDocument/2006/relationships/slideLayout" Target="../slideLayouts/slideLayout7.xml"/><Relationship Id="rId5" Type="http://schemas.openxmlformats.org/officeDocument/2006/relationships/image" Target="../media/image12.jpeg"/><Relationship Id="rId4" Type="http://schemas.openxmlformats.org/officeDocument/2006/relationships/image" Target="../media/image6.jpeg"/></Relationships>
</file>

<file path=ppt/slides/_rels/slide14.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3.emf"/><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notesSlide" Target="../notesSlides/notesSlide7.xml"/><Relationship Id="rId1" Type="http://schemas.openxmlformats.org/officeDocument/2006/relationships/slideLayout" Target="../slideLayouts/slideLayout7.xml"/><Relationship Id="rId4" Type="http://schemas.openxmlformats.org/officeDocument/2006/relationships/image" Target="../media/image7.png"/></Relationships>
</file>

<file path=ppt/slides/_rels/slide16.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notesSlide" Target="../notesSlides/notesSlide8.xml"/><Relationship Id="rId1" Type="http://schemas.openxmlformats.org/officeDocument/2006/relationships/slideLayout" Target="../slideLayouts/slideLayout7.xml"/><Relationship Id="rId4" Type="http://schemas.openxmlformats.org/officeDocument/2006/relationships/image" Target="../media/image8.jpeg"/></Relationships>
</file>

<file path=ppt/slides/_rels/slide17.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notesSlide" Target="../notesSlides/notesSlide9.xml"/><Relationship Id="rId1" Type="http://schemas.openxmlformats.org/officeDocument/2006/relationships/slideLayout" Target="../slideLayouts/slideLayout7.xml"/><Relationship Id="rId4" Type="http://schemas.openxmlformats.org/officeDocument/2006/relationships/image" Target="../media/image14.gif"/></Relationships>
</file>

<file path=ppt/slides/_rels/slide19.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notesSlide" Target="../notesSlides/notesSlide10.xml"/><Relationship Id="rId1" Type="http://schemas.openxmlformats.org/officeDocument/2006/relationships/slideLayout" Target="../slideLayouts/slideLayout7.xml"/><Relationship Id="rId5" Type="http://schemas.openxmlformats.org/officeDocument/2006/relationships/image" Target="../media/image16.jpeg"/><Relationship Id="rId4" Type="http://schemas.openxmlformats.org/officeDocument/2006/relationships/image" Target="../media/image15.jpeg"/></Relationships>
</file>

<file path=ppt/slides/_rels/slide2.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notesSlide" Target="../notesSlides/notesSlide11.xml"/><Relationship Id="rId1" Type="http://schemas.openxmlformats.org/officeDocument/2006/relationships/slideLayout" Target="../slideLayouts/slideLayout7.xml"/><Relationship Id="rId5" Type="http://schemas.openxmlformats.org/officeDocument/2006/relationships/image" Target="../media/image18.jpeg"/><Relationship Id="rId4" Type="http://schemas.openxmlformats.org/officeDocument/2006/relationships/image" Target="../media/image17.jpeg"/></Relationships>
</file>

<file path=ppt/slides/_rels/slide21.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notesSlide" Target="../notesSlides/notesSlide12.xml"/><Relationship Id="rId1" Type="http://schemas.openxmlformats.org/officeDocument/2006/relationships/slideLayout" Target="../slideLayouts/slideLayout7.xml"/><Relationship Id="rId5" Type="http://schemas.openxmlformats.org/officeDocument/2006/relationships/image" Target="../media/image20.jpeg"/><Relationship Id="rId4" Type="http://schemas.openxmlformats.org/officeDocument/2006/relationships/image" Target="../media/image19.jpeg"/></Relationships>
</file>

<file path=ppt/slides/_rels/slide22.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notesSlide" Target="../notesSlides/notesSlide13.xml"/><Relationship Id="rId1" Type="http://schemas.openxmlformats.org/officeDocument/2006/relationships/slideLayout" Target="../slideLayouts/slideLayout7.xml"/><Relationship Id="rId4" Type="http://schemas.openxmlformats.org/officeDocument/2006/relationships/image" Target="../media/image21.png"/></Relationships>
</file>

<file path=ppt/slides/_rels/slide23.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notesSlide" Target="../notesSlides/notesSlide14.xml"/><Relationship Id="rId1" Type="http://schemas.openxmlformats.org/officeDocument/2006/relationships/slideLayout" Target="../slideLayouts/slideLayout7.xml"/><Relationship Id="rId4" Type="http://schemas.openxmlformats.org/officeDocument/2006/relationships/image" Target="../media/image22.png"/></Relationships>
</file>

<file path=ppt/slides/_rels/slide24.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emf"/><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3.emf"/><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3.emf"/><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3.emf"/><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image" Target="../media/image8.jpeg"/></Relationships>
</file>

<file path=ppt/slides/_rels/slide9.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notesSlide" Target="../notesSlides/notesSlide2.xml"/><Relationship Id="rId1" Type="http://schemas.openxmlformats.org/officeDocument/2006/relationships/slideLayout" Target="../slideLayouts/slideLayout7.xml"/><Relationship Id="rId4" Type="http://schemas.openxmlformats.org/officeDocument/2006/relationships/image" Target="../media/image9.jpe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59219252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0" y="0"/>
            <a:ext cx="9167519" cy="280118"/>
          </a:xfrm>
          <a:prstGeom prst="rect">
            <a:avLst/>
          </a:prstGeom>
          <a:solidFill>
            <a:srgbClr val="1895CE"/>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fr-FR"/>
          </a:p>
        </p:txBody>
      </p:sp>
      <p:cxnSp>
        <p:nvCxnSpPr>
          <p:cNvPr id="23" name="Connecteur droit 22"/>
          <p:cNvCxnSpPr/>
          <p:nvPr/>
        </p:nvCxnSpPr>
        <p:spPr>
          <a:xfrm flipV="1">
            <a:off x="7604912" y="6579195"/>
            <a:ext cx="0" cy="290909"/>
          </a:xfrm>
          <a:prstGeom prst="line">
            <a:avLst/>
          </a:prstGeom>
          <a:ln w="57150" cmpd="sng">
            <a:solidFill>
              <a:srgbClr val="1F77B2"/>
            </a:solidFill>
          </a:ln>
          <a:effectLst/>
        </p:spPr>
        <p:style>
          <a:lnRef idx="2">
            <a:schemeClr val="accent1"/>
          </a:lnRef>
          <a:fillRef idx="0">
            <a:schemeClr val="accent1"/>
          </a:fillRef>
          <a:effectRef idx="1">
            <a:schemeClr val="accent1"/>
          </a:effectRef>
          <a:fontRef idx="minor">
            <a:schemeClr val="tx1"/>
          </a:fontRef>
        </p:style>
      </p:cxnSp>
      <p:pic>
        <p:nvPicPr>
          <p:cNvPr id="10" name="Image 82"/>
          <p:cNvPicPr>
            <a:picLocks noChangeAspect="1"/>
          </p:cNvPicPr>
          <p:nvPr/>
        </p:nvPicPr>
        <p:blipFill>
          <a:blip r:embed="rId3"/>
          <a:stretch>
            <a:fillRect/>
          </a:stretch>
        </p:blipFill>
        <p:spPr>
          <a:xfrm>
            <a:off x="7908787" y="5628401"/>
            <a:ext cx="1009335" cy="1036800"/>
          </a:xfrm>
          <a:prstGeom prst="rect">
            <a:avLst/>
          </a:prstGeom>
        </p:spPr>
      </p:pic>
      <p:sp>
        <p:nvSpPr>
          <p:cNvPr id="2" name="Tekstvak 1"/>
          <p:cNvSpPr txBox="1"/>
          <p:nvPr/>
        </p:nvSpPr>
        <p:spPr>
          <a:xfrm>
            <a:off x="364023" y="2043812"/>
            <a:ext cx="8437418" cy="3046988"/>
          </a:xfrm>
          <a:prstGeom prst="rect">
            <a:avLst/>
          </a:prstGeom>
          <a:noFill/>
        </p:spPr>
        <p:txBody>
          <a:bodyPr wrap="square" lIns="91440" tIns="45720" rIns="91440" bIns="45720" rtlCol="0" anchor="t">
            <a:spAutoFit/>
          </a:bodyPr>
          <a:lstStyle/>
          <a:p>
            <a:pPr algn="ctr"/>
            <a:r>
              <a:rPr lang="fr-FR" sz="4800" dirty="0">
                <a:solidFill>
                  <a:srgbClr val="1895CE"/>
                </a:solidFill>
              </a:rPr>
              <a:t>RÉPONSE : CE SONT TOUS DES OBJETS EN PAPIER OU EN CARTON
</a:t>
            </a:r>
            <a:endParaRPr lang="nl-BE" sz="4800" dirty="0">
              <a:solidFill>
                <a:srgbClr val="1895CE"/>
              </a:solidFill>
            </a:endParaRPr>
          </a:p>
        </p:txBody>
      </p:sp>
    </p:spTree>
    <p:extLst>
      <p:ext uri="{BB962C8B-B14F-4D97-AF65-F5344CB8AC3E}">
        <p14:creationId xmlns:p14="http://schemas.microsoft.com/office/powerpoint/2010/main" val="221369031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0" y="0"/>
            <a:ext cx="9167519" cy="280118"/>
          </a:xfrm>
          <a:prstGeom prst="rect">
            <a:avLst/>
          </a:prstGeom>
          <a:solidFill>
            <a:srgbClr val="1895CE"/>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fr-FR"/>
          </a:p>
        </p:txBody>
      </p:sp>
      <p:cxnSp>
        <p:nvCxnSpPr>
          <p:cNvPr id="23" name="Connecteur droit 22"/>
          <p:cNvCxnSpPr/>
          <p:nvPr/>
        </p:nvCxnSpPr>
        <p:spPr>
          <a:xfrm flipV="1">
            <a:off x="7604912" y="6579195"/>
            <a:ext cx="0" cy="290909"/>
          </a:xfrm>
          <a:prstGeom prst="line">
            <a:avLst/>
          </a:prstGeom>
          <a:ln w="57150" cmpd="sng">
            <a:solidFill>
              <a:srgbClr val="1F77B2"/>
            </a:solidFill>
          </a:ln>
          <a:effectLst/>
        </p:spPr>
        <p:style>
          <a:lnRef idx="2">
            <a:schemeClr val="accent1"/>
          </a:lnRef>
          <a:fillRef idx="0">
            <a:schemeClr val="accent1"/>
          </a:fillRef>
          <a:effectRef idx="1">
            <a:schemeClr val="accent1"/>
          </a:effectRef>
          <a:fontRef idx="minor">
            <a:schemeClr val="tx1"/>
          </a:fontRef>
        </p:style>
      </p:cxnSp>
      <p:pic>
        <p:nvPicPr>
          <p:cNvPr id="10" name="Image 82"/>
          <p:cNvPicPr>
            <a:picLocks noChangeAspect="1"/>
          </p:cNvPicPr>
          <p:nvPr/>
        </p:nvPicPr>
        <p:blipFill>
          <a:blip r:embed="rId3"/>
          <a:stretch>
            <a:fillRect/>
          </a:stretch>
        </p:blipFill>
        <p:spPr>
          <a:xfrm>
            <a:off x="7908787" y="5628401"/>
            <a:ext cx="1009335" cy="1036800"/>
          </a:xfrm>
          <a:prstGeom prst="rect">
            <a:avLst/>
          </a:prstGeom>
        </p:spPr>
      </p:pic>
      <p:pic>
        <p:nvPicPr>
          <p:cNvPr id="2" name="Picture 4" descr="Afbeelding met binnen, muur, vloer, kamer&#10;&#10;Automatisch gegenereerde beschrijving">
            <a:extLst>
              <a:ext uri="{FF2B5EF4-FFF2-40B4-BE49-F238E27FC236}">
                <a16:creationId xmlns:a16="http://schemas.microsoft.com/office/drawing/2014/main" id="{FD2B3C8E-E020-3836-DD24-966901E4B045}"/>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r="2" b="32566"/>
          <a:stretch/>
        </p:blipFill>
        <p:spPr bwMode="auto">
          <a:xfrm>
            <a:off x="393308" y="352931"/>
            <a:ext cx="4872269" cy="3285619"/>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descr="Afbeelding met binnen, muur, vloer, plafond&#10;&#10;Automatisch gegenereerde beschrijving">
            <a:extLst>
              <a:ext uri="{FF2B5EF4-FFF2-40B4-BE49-F238E27FC236}">
                <a16:creationId xmlns:a16="http://schemas.microsoft.com/office/drawing/2014/main" id="{14FA0D31-866B-C350-47BC-0580DF9716A0}"/>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t="24802" r="-3" b="7609"/>
          <a:stretch/>
        </p:blipFill>
        <p:spPr bwMode="auto">
          <a:xfrm>
            <a:off x="4045853" y="3372164"/>
            <a:ext cx="4872269" cy="3293037"/>
          </a:xfrm>
          <a:prstGeom prst="rect">
            <a:avLst/>
          </a:prstGeom>
          <a:noFill/>
          <a:extLst>
            <a:ext uri="{909E8E84-426E-40DD-AFC4-6F175D3DCCD1}">
              <a14:hiddenFill xmlns:a14="http://schemas.microsoft.com/office/drawing/2010/main">
                <a:solidFill>
                  <a:srgbClr val="FFFFFF"/>
                </a:solidFill>
              </a14:hiddenFill>
            </a:ext>
          </a:extLst>
        </p:spPr>
      </p:pic>
      <p:sp>
        <p:nvSpPr>
          <p:cNvPr id="4" name="Tekstvak 3">
            <a:extLst>
              <a:ext uri="{FF2B5EF4-FFF2-40B4-BE49-F238E27FC236}">
                <a16:creationId xmlns:a16="http://schemas.microsoft.com/office/drawing/2014/main" id="{7D741237-334E-119C-6C1A-546862CF3B50}"/>
              </a:ext>
            </a:extLst>
          </p:cNvPr>
          <p:cNvSpPr txBox="1"/>
          <p:nvPr/>
        </p:nvSpPr>
        <p:spPr>
          <a:xfrm>
            <a:off x="393308" y="3867150"/>
            <a:ext cx="3492892" cy="2739211"/>
          </a:xfrm>
          <a:prstGeom prst="rect">
            <a:avLst/>
          </a:prstGeom>
          <a:noFill/>
        </p:spPr>
        <p:txBody>
          <a:bodyPr wrap="square" lIns="91440" tIns="45720" rIns="91440" bIns="45720" rtlCol="0" anchor="t">
            <a:spAutoFit/>
          </a:bodyPr>
          <a:lstStyle/>
          <a:p>
            <a:r>
              <a:rPr lang="nl-NL" sz="3200" b="1" dirty="0" err="1">
                <a:solidFill>
                  <a:srgbClr val="1895CE"/>
                </a:solidFill>
              </a:rPr>
              <a:t>Réception</a:t>
            </a:r>
            <a:endParaRPr lang="nl-BE" dirty="0" err="1">
              <a:cs typeface="Calibri"/>
            </a:endParaRPr>
          </a:p>
          <a:p>
            <a:pPr marL="457200" indent="-457200">
              <a:buFont typeface="Arial"/>
              <a:buChar char="•"/>
            </a:pPr>
            <a:r>
              <a:rPr lang="fr-FR" sz="2800" dirty="0"/>
              <a:t>Séparateur intérieur constitué d’une série de couches de carton</a:t>
            </a:r>
            <a:endParaRPr lang="nl-BE" dirty="0"/>
          </a:p>
          <a:p>
            <a:pPr marL="457200" indent="-457200">
              <a:buFont typeface="Arial"/>
              <a:buChar char="•"/>
            </a:pPr>
            <a:r>
              <a:rPr lang="fr-FR" sz="2800" dirty="0"/>
              <a:t>Plateau en bois </a:t>
            </a:r>
            <a:endParaRPr lang="nl-BE" dirty="0">
              <a:cs typeface="Calibri"/>
            </a:endParaRPr>
          </a:p>
        </p:txBody>
      </p:sp>
    </p:spTree>
    <p:extLst>
      <p:ext uri="{BB962C8B-B14F-4D97-AF65-F5344CB8AC3E}">
        <p14:creationId xmlns:p14="http://schemas.microsoft.com/office/powerpoint/2010/main" val="164901484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0" y="0"/>
            <a:ext cx="9167519" cy="280118"/>
          </a:xfrm>
          <a:prstGeom prst="rect">
            <a:avLst/>
          </a:prstGeom>
          <a:solidFill>
            <a:srgbClr val="1895CE"/>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fr-FR"/>
          </a:p>
        </p:txBody>
      </p:sp>
      <p:cxnSp>
        <p:nvCxnSpPr>
          <p:cNvPr id="23" name="Connecteur droit 22"/>
          <p:cNvCxnSpPr/>
          <p:nvPr/>
        </p:nvCxnSpPr>
        <p:spPr>
          <a:xfrm flipV="1">
            <a:off x="7604912" y="6579195"/>
            <a:ext cx="0" cy="290909"/>
          </a:xfrm>
          <a:prstGeom prst="line">
            <a:avLst/>
          </a:prstGeom>
          <a:ln w="57150" cmpd="sng">
            <a:solidFill>
              <a:srgbClr val="1F77B2"/>
            </a:solidFill>
          </a:ln>
          <a:effectLst/>
        </p:spPr>
        <p:style>
          <a:lnRef idx="2">
            <a:schemeClr val="accent1"/>
          </a:lnRef>
          <a:fillRef idx="0">
            <a:schemeClr val="accent1"/>
          </a:fillRef>
          <a:effectRef idx="1">
            <a:schemeClr val="accent1"/>
          </a:effectRef>
          <a:fontRef idx="minor">
            <a:schemeClr val="tx1"/>
          </a:fontRef>
        </p:style>
      </p:cxnSp>
      <p:pic>
        <p:nvPicPr>
          <p:cNvPr id="10" name="Image 82"/>
          <p:cNvPicPr>
            <a:picLocks noChangeAspect="1"/>
          </p:cNvPicPr>
          <p:nvPr/>
        </p:nvPicPr>
        <p:blipFill>
          <a:blip r:embed="rId3"/>
          <a:stretch>
            <a:fillRect/>
          </a:stretch>
        </p:blipFill>
        <p:spPr>
          <a:xfrm>
            <a:off x="7908787" y="5628401"/>
            <a:ext cx="1009335" cy="1036800"/>
          </a:xfrm>
          <a:prstGeom prst="rect">
            <a:avLst/>
          </a:prstGeom>
        </p:spPr>
      </p:pic>
      <p:sp>
        <p:nvSpPr>
          <p:cNvPr id="4" name="Tekstvak 3">
            <a:extLst>
              <a:ext uri="{FF2B5EF4-FFF2-40B4-BE49-F238E27FC236}">
                <a16:creationId xmlns:a16="http://schemas.microsoft.com/office/drawing/2014/main" id="{7D741237-334E-119C-6C1A-546862CF3B50}"/>
              </a:ext>
            </a:extLst>
          </p:cNvPr>
          <p:cNvSpPr txBox="1"/>
          <p:nvPr/>
        </p:nvSpPr>
        <p:spPr>
          <a:xfrm>
            <a:off x="6799895" y="2882425"/>
            <a:ext cx="2130745" cy="2062103"/>
          </a:xfrm>
          <a:prstGeom prst="rect">
            <a:avLst/>
          </a:prstGeom>
          <a:noFill/>
        </p:spPr>
        <p:txBody>
          <a:bodyPr wrap="square" lIns="91440" tIns="45720" rIns="91440" bIns="45720" rtlCol="0" anchor="t">
            <a:spAutoFit/>
          </a:bodyPr>
          <a:lstStyle/>
          <a:p>
            <a:pPr algn="ctr"/>
            <a:r>
              <a:rPr lang="nl-NL" sz="3200" b="1" dirty="0" err="1">
                <a:solidFill>
                  <a:srgbClr val="1895CE"/>
                </a:solidFill>
              </a:rPr>
              <a:t>Bouteille</a:t>
            </a:r>
            <a:r>
              <a:rPr lang="nl-NL" sz="3200" b="1" dirty="0">
                <a:solidFill>
                  <a:srgbClr val="1895CE"/>
                </a:solidFill>
              </a:rPr>
              <a:t> de </a:t>
            </a:r>
            <a:r>
              <a:rPr lang="nl-NL" sz="3200" b="1" dirty="0" err="1">
                <a:solidFill>
                  <a:srgbClr val="1895CE"/>
                </a:solidFill>
              </a:rPr>
              <a:t>bière</a:t>
            </a:r>
            <a:r>
              <a:rPr lang="nl-NL" sz="3200" b="1" dirty="0">
                <a:solidFill>
                  <a:srgbClr val="1895CE"/>
                </a:solidFill>
              </a:rPr>
              <a:t> en </a:t>
            </a:r>
            <a:r>
              <a:rPr lang="nl-NL" sz="3200" b="1" dirty="0" err="1">
                <a:solidFill>
                  <a:srgbClr val="1895CE"/>
                </a:solidFill>
              </a:rPr>
              <a:t>carton</a:t>
            </a:r>
            <a:r>
              <a:rPr lang="nl-NL" sz="3200" b="1" dirty="0">
                <a:solidFill>
                  <a:srgbClr val="1895CE"/>
                </a:solidFill>
              </a:rPr>
              <a:t>
</a:t>
            </a:r>
            <a:endParaRPr lang="nl-BE" dirty="0">
              <a:cs typeface="Calibri"/>
            </a:endParaRPr>
          </a:p>
        </p:txBody>
      </p:sp>
      <p:pic>
        <p:nvPicPr>
          <p:cNvPr id="5" name="Picture 2" descr="Carlsberg is twee stappen dichter bij het aanbieden van een 'papieren ...">
            <a:extLst>
              <a:ext uri="{FF2B5EF4-FFF2-40B4-BE49-F238E27FC236}">
                <a16:creationId xmlns:a16="http://schemas.microsoft.com/office/drawing/2014/main" id="{3D9C67E9-E7A7-0CA0-C88E-FF39A7C05456}"/>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14599" r="8537"/>
          <a:stretch/>
        </p:blipFill>
        <p:spPr bwMode="auto">
          <a:xfrm>
            <a:off x="0" y="-19041"/>
            <a:ext cx="7028495" cy="6857990"/>
          </a:xfrm>
          <a:custGeom>
            <a:avLst/>
            <a:gdLst/>
            <a:ahLst/>
            <a:cxnLst/>
            <a:rect l="l" t="t" r="r" b="b"/>
            <a:pathLst>
              <a:path w="7028495" h="6858000">
                <a:moveTo>
                  <a:pt x="0" y="0"/>
                </a:moveTo>
                <a:lnTo>
                  <a:pt x="6915668" y="0"/>
                </a:lnTo>
                <a:lnTo>
                  <a:pt x="6952411" y="219663"/>
                </a:lnTo>
                <a:cubicBezTo>
                  <a:pt x="7002551" y="569921"/>
                  <a:pt x="7028495" y="927986"/>
                  <a:pt x="7028495" y="1292112"/>
                </a:cubicBezTo>
                <a:cubicBezTo>
                  <a:pt x="7028495" y="3343346"/>
                  <a:pt x="6205186" y="5202289"/>
                  <a:pt x="4870994" y="6556512"/>
                </a:cubicBezTo>
                <a:lnTo>
                  <a:pt x="4556185" y="6858000"/>
                </a:lnTo>
                <a:lnTo>
                  <a:pt x="0" y="6858000"/>
                </a:lnTo>
                <a:close/>
              </a:path>
            </a:pathLst>
          </a:cu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4723937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0" y="0"/>
            <a:ext cx="9167519" cy="280118"/>
          </a:xfrm>
          <a:prstGeom prst="rect">
            <a:avLst/>
          </a:prstGeom>
          <a:solidFill>
            <a:srgbClr val="1895CE"/>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fr-FR"/>
          </a:p>
        </p:txBody>
      </p:sp>
      <p:cxnSp>
        <p:nvCxnSpPr>
          <p:cNvPr id="23" name="Connecteur droit 22"/>
          <p:cNvCxnSpPr/>
          <p:nvPr/>
        </p:nvCxnSpPr>
        <p:spPr>
          <a:xfrm flipV="1">
            <a:off x="7604912" y="6579195"/>
            <a:ext cx="0" cy="290909"/>
          </a:xfrm>
          <a:prstGeom prst="line">
            <a:avLst/>
          </a:prstGeom>
          <a:ln w="57150" cmpd="sng">
            <a:solidFill>
              <a:srgbClr val="1F77B2"/>
            </a:solidFill>
          </a:ln>
          <a:effectLst/>
        </p:spPr>
        <p:style>
          <a:lnRef idx="2">
            <a:schemeClr val="accent1"/>
          </a:lnRef>
          <a:fillRef idx="0">
            <a:schemeClr val="accent1"/>
          </a:fillRef>
          <a:effectRef idx="1">
            <a:schemeClr val="accent1"/>
          </a:effectRef>
          <a:fontRef idx="minor">
            <a:schemeClr val="tx1"/>
          </a:fontRef>
        </p:style>
      </p:cxnSp>
      <p:pic>
        <p:nvPicPr>
          <p:cNvPr id="10" name="Image 82"/>
          <p:cNvPicPr>
            <a:picLocks noChangeAspect="1"/>
          </p:cNvPicPr>
          <p:nvPr/>
        </p:nvPicPr>
        <p:blipFill>
          <a:blip r:embed="rId3"/>
          <a:stretch>
            <a:fillRect/>
          </a:stretch>
        </p:blipFill>
        <p:spPr>
          <a:xfrm>
            <a:off x="7908787" y="5628401"/>
            <a:ext cx="1009335" cy="1036800"/>
          </a:xfrm>
          <a:prstGeom prst="rect">
            <a:avLst/>
          </a:prstGeom>
        </p:spPr>
      </p:pic>
      <p:sp>
        <p:nvSpPr>
          <p:cNvPr id="4" name="Tekstvak 3">
            <a:extLst>
              <a:ext uri="{FF2B5EF4-FFF2-40B4-BE49-F238E27FC236}">
                <a16:creationId xmlns:a16="http://schemas.microsoft.com/office/drawing/2014/main" id="{7D741237-334E-119C-6C1A-546862CF3B50}"/>
              </a:ext>
            </a:extLst>
          </p:cNvPr>
          <p:cNvSpPr txBox="1"/>
          <p:nvPr/>
        </p:nvSpPr>
        <p:spPr>
          <a:xfrm>
            <a:off x="0" y="1822550"/>
            <a:ext cx="3492892" cy="4093428"/>
          </a:xfrm>
          <a:prstGeom prst="rect">
            <a:avLst/>
          </a:prstGeom>
          <a:noFill/>
        </p:spPr>
        <p:txBody>
          <a:bodyPr wrap="square" lIns="91440" tIns="45720" rIns="91440" bIns="45720" rtlCol="0" anchor="t">
            <a:spAutoFit/>
          </a:bodyPr>
          <a:lstStyle/>
          <a:p>
            <a:pPr algn="ctr"/>
            <a:r>
              <a:rPr lang="nl-NL" sz="3200" b="1" dirty="0">
                <a:solidFill>
                  <a:srgbClr val="1895CE"/>
                </a:solidFill>
              </a:rPr>
              <a:t>Bureau de "</a:t>
            </a:r>
            <a:r>
              <a:rPr lang="nl-NL" sz="3200" b="1" dirty="0" err="1">
                <a:solidFill>
                  <a:srgbClr val="1895CE"/>
                </a:solidFill>
              </a:rPr>
              <a:t>Nothing</a:t>
            </a:r>
            <a:r>
              <a:rPr lang="nl-NL" sz="3200" b="1" dirty="0">
                <a:solidFill>
                  <a:srgbClr val="1895CE"/>
                </a:solidFill>
              </a:rPr>
              <a:t>"
</a:t>
            </a:r>
            <a:r>
              <a:rPr lang="fr-FR" sz="2800" dirty="0"/>
              <a:t>L'ensemble de l'espace de bureau est fabriqué en carton : bureaux, tables, étagères, 
escaliers, etc.
</a:t>
            </a:r>
            <a:endParaRPr lang="nl-BE" dirty="0"/>
          </a:p>
        </p:txBody>
      </p:sp>
      <p:pic>
        <p:nvPicPr>
          <p:cNvPr id="5" name="Picture 2">
            <a:extLst>
              <a:ext uri="{FF2B5EF4-FFF2-40B4-BE49-F238E27FC236}">
                <a16:creationId xmlns:a16="http://schemas.microsoft.com/office/drawing/2014/main" id="{95DBC9B2-292B-97C0-C64A-04FBEC004CA8}"/>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t="9655" r="-2" b="18687"/>
          <a:stretch/>
        </p:blipFill>
        <p:spPr bwMode="auto">
          <a:xfrm>
            <a:off x="2566892" y="140059"/>
            <a:ext cx="7308975" cy="3364982"/>
          </a:xfrm>
          <a:custGeom>
            <a:avLst/>
            <a:gdLst/>
            <a:ahLst/>
            <a:cxnLst/>
            <a:rect l="l" t="t" r="r" b="b"/>
            <a:pathLst>
              <a:path w="7308975" h="3364992">
                <a:moveTo>
                  <a:pt x="0" y="0"/>
                </a:moveTo>
                <a:lnTo>
                  <a:pt x="7308975" y="0"/>
                </a:lnTo>
                <a:lnTo>
                  <a:pt x="7308975" y="3364992"/>
                </a:lnTo>
                <a:lnTo>
                  <a:pt x="1210305" y="3364992"/>
                </a:lnTo>
                <a:lnTo>
                  <a:pt x="1192705" y="2943200"/>
                </a:lnTo>
                <a:cubicBezTo>
                  <a:pt x="1098874" y="1825108"/>
                  <a:pt x="684692" y="821621"/>
                  <a:pt x="62981" y="69271"/>
                </a:cubicBezTo>
                <a:close/>
              </a:path>
            </a:pathLst>
          </a:custGeom>
          <a:noFill/>
          <a:extLst>
            <a:ext uri="{909E8E84-426E-40DD-AFC4-6F175D3DCCD1}">
              <a14:hiddenFill xmlns:a14="http://schemas.microsoft.com/office/drawing/2010/main">
                <a:solidFill>
                  <a:srgbClr val="FFFFFF"/>
                </a:solidFill>
              </a14:hiddenFill>
            </a:ext>
          </a:extLst>
        </p:spPr>
      </p:pic>
      <p:pic>
        <p:nvPicPr>
          <p:cNvPr id="6" name="Picture 4">
            <a:extLst>
              <a:ext uri="{FF2B5EF4-FFF2-40B4-BE49-F238E27FC236}">
                <a16:creationId xmlns:a16="http://schemas.microsoft.com/office/drawing/2014/main" id="{283CA789-E1FB-145E-F7C1-32482DE4943D}"/>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t="12966" r="-2" b="15376"/>
          <a:stretch/>
        </p:blipFill>
        <p:spPr bwMode="auto">
          <a:xfrm>
            <a:off x="2566892" y="3514285"/>
            <a:ext cx="7308975" cy="3364992"/>
          </a:xfrm>
          <a:custGeom>
            <a:avLst/>
            <a:gdLst/>
            <a:ahLst/>
            <a:cxnLst/>
            <a:rect l="l" t="t" r="r" b="b"/>
            <a:pathLst>
              <a:path w="7308975" h="3364992">
                <a:moveTo>
                  <a:pt x="1210305" y="0"/>
                </a:moveTo>
                <a:lnTo>
                  <a:pt x="7308975" y="0"/>
                </a:lnTo>
                <a:lnTo>
                  <a:pt x="7308975" y="3364992"/>
                </a:lnTo>
                <a:lnTo>
                  <a:pt x="0" y="3364992"/>
                </a:lnTo>
                <a:lnTo>
                  <a:pt x="62981" y="3295722"/>
                </a:lnTo>
                <a:cubicBezTo>
                  <a:pt x="684692" y="2543371"/>
                  <a:pt x="1098874" y="1539884"/>
                  <a:pt x="1192705" y="421793"/>
                </a:cubicBezTo>
                <a:close/>
              </a:path>
            </a:pathLst>
          </a:cu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9369333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0" y="0"/>
            <a:ext cx="9167519" cy="280118"/>
          </a:xfrm>
          <a:prstGeom prst="rect">
            <a:avLst/>
          </a:prstGeom>
          <a:solidFill>
            <a:srgbClr val="1895CE"/>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fr-FR"/>
          </a:p>
        </p:txBody>
      </p:sp>
      <p:cxnSp>
        <p:nvCxnSpPr>
          <p:cNvPr id="23" name="Connecteur droit 22"/>
          <p:cNvCxnSpPr/>
          <p:nvPr/>
        </p:nvCxnSpPr>
        <p:spPr>
          <a:xfrm flipV="1">
            <a:off x="7604912" y="6579195"/>
            <a:ext cx="0" cy="290909"/>
          </a:xfrm>
          <a:prstGeom prst="line">
            <a:avLst/>
          </a:prstGeom>
          <a:ln w="57150" cmpd="sng">
            <a:solidFill>
              <a:srgbClr val="1F77B2"/>
            </a:solidFill>
          </a:ln>
          <a:effectLst/>
        </p:spPr>
        <p:style>
          <a:lnRef idx="2">
            <a:schemeClr val="accent1"/>
          </a:lnRef>
          <a:fillRef idx="0">
            <a:schemeClr val="accent1"/>
          </a:fillRef>
          <a:effectRef idx="1">
            <a:schemeClr val="accent1"/>
          </a:effectRef>
          <a:fontRef idx="minor">
            <a:schemeClr val="tx1"/>
          </a:fontRef>
        </p:style>
      </p:cxnSp>
      <p:pic>
        <p:nvPicPr>
          <p:cNvPr id="10" name="Image 82"/>
          <p:cNvPicPr>
            <a:picLocks noChangeAspect="1"/>
          </p:cNvPicPr>
          <p:nvPr/>
        </p:nvPicPr>
        <p:blipFill>
          <a:blip r:embed="rId2"/>
          <a:stretch>
            <a:fillRect/>
          </a:stretch>
        </p:blipFill>
        <p:spPr>
          <a:xfrm>
            <a:off x="7908787" y="5628401"/>
            <a:ext cx="1009335" cy="1036800"/>
          </a:xfrm>
          <a:prstGeom prst="rect">
            <a:avLst/>
          </a:prstGeom>
        </p:spPr>
      </p:pic>
      <p:pic>
        <p:nvPicPr>
          <p:cNvPr id="2" name="Picture 2" descr="Afbeelding met binnen, vloer, plank&#10;&#10;Automatisch gegenereerde beschrijving">
            <a:extLst>
              <a:ext uri="{FF2B5EF4-FFF2-40B4-BE49-F238E27FC236}">
                <a16:creationId xmlns:a16="http://schemas.microsoft.com/office/drawing/2014/main" id="{5F4D84DF-119C-F4E7-BEE8-7D8AD70BFD8C}"/>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r="10221" b="-1"/>
          <a:stretch/>
        </p:blipFill>
        <p:spPr bwMode="auto">
          <a:xfrm>
            <a:off x="524748" y="1146462"/>
            <a:ext cx="8118022" cy="456638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3213142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0" y="0"/>
            <a:ext cx="9167519" cy="280118"/>
          </a:xfrm>
          <a:prstGeom prst="rect">
            <a:avLst/>
          </a:prstGeom>
          <a:solidFill>
            <a:srgbClr val="1895CE"/>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fr-FR"/>
          </a:p>
        </p:txBody>
      </p:sp>
      <p:cxnSp>
        <p:nvCxnSpPr>
          <p:cNvPr id="23" name="Connecteur droit 22"/>
          <p:cNvCxnSpPr/>
          <p:nvPr/>
        </p:nvCxnSpPr>
        <p:spPr>
          <a:xfrm flipV="1">
            <a:off x="7604912" y="6579195"/>
            <a:ext cx="0" cy="290909"/>
          </a:xfrm>
          <a:prstGeom prst="line">
            <a:avLst/>
          </a:prstGeom>
          <a:ln w="57150" cmpd="sng">
            <a:solidFill>
              <a:srgbClr val="1F77B2"/>
            </a:solidFill>
          </a:ln>
          <a:effectLst/>
        </p:spPr>
        <p:style>
          <a:lnRef idx="2">
            <a:schemeClr val="accent1"/>
          </a:lnRef>
          <a:fillRef idx="0">
            <a:schemeClr val="accent1"/>
          </a:fillRef>
          <a:effectRef idx="1">
            <a:schemeClr val="accent1"/>
          </a:effectRef>
          <a:fontRef idx="minor">
            <a:schemeClr val="tx1"/>
          </a:fontRef>
        </p:style>
      </p:cxnSp>
      <p:pic>
        <p:nvPicPr>
          <p:cNvPr id="10" name="Image 82"/>
          <p:cNvPicPr>
            <a:picLocks noChangeAspect="1"/>
          </p:cNvPicPr>
          <p:nvPr/>
        </p:nvPicPr>
        <p:blipFill>
          <a:blip r:embed="rId3"/>
          <a:stretch>
            <a:fillRect/>
          </a:stretch>
        </p:blipFill>
        <p:spPr>
          <a:xfrm>
            <a:off x="7908787" y="5628401"/>
            <a:ext cx="1009335" cy="1036800"/>
          </a:xfrm>
          <a:prstGeom prst="rect">
            <a:avLst/>
          </a:prstGeom>
        </p:spPr>
      </p:pic>
      <p:sp>
        <p:nvSpPr>
          <p:cNvPr id="4" name="Tekstvak 3">
            <a:extLst>
              <a:ext uri="{FF2B5EF4-FFF2-40B4-BE49-F238E27FC236}">
                <a16:creationId xmlns:a16="http://schemas.microsoft.com/office/drawing/2014/main" id="{7D741237-334E-119C-6C1A-546862CF3B50}"/>
              </a:ext>
            </a:extLst>
          </p:cNvPr>
          <p:cNvSpPr txBox="1"/>
          <p:nvPr/>
        </p:nvSpPr>
        <p:spPr>
          <a:xfrm>
            <a:off x="0" y="457277"/>
            <a:ext cx="4762500" cy="1354217"/>
          </a:xfrm>
          <a:prstGeom prst="rect">
            <a:avLst/>
          </a:prstGeom>
          <a:noFill/>
        </p:spPr>
        <p:txBody>
          <a:bodyPr wrap="square" rtlCol="0">
            <a:spAutoFit/>
          </a:bodyPr>
          <a:lstStyle/>
          <a:p>
            <a:r>
              <a:rPr lang="nl-NL" sz="3200" b="1" dirty="0">
                <a:solidFill>
                  <a:srgbClr val="1895CE"/>
                </a:solidFill>
              </a:rPr>
              <a:t>Lits en </a:t>
            </a:r>
            <a:r>
              <a:rPr lang="nl-NL" sz="3200" b="1" dirty="0" err="1">
                <a:solidFill>
                  <a:srgbClr val="1895CE"/>
                </a:solidFill>
              </a:rPr>
              <a:t>carton</a:t>
            </a:r>
            <a:r>
              <a:rPr lang="nl-NL" sz="3200" b="1" dirty="0">
                <a:solidFill>
                  <a:srgbClr val="1895CE"/>
                </a:solidFill>
              </a:rPr>
              <a:t>
</a:t>
            </a:r>
          </a:p>
          <a:p>
            <a:endParaRPr lang="nl-BE" dirty="0"/>
          </a:p>
        </p:txBody>
      </p:sp>
      <p:pic>
        <p:nvPicPr>
          <p:cNvPr id="2" name="Tijdelijke aanduiding voor inhoud 4">
            <a:extLst>
              <a:ext uri="{FF2B5EF4-FFF2-40B4-BE49-F238E27FC236}">
                <a16:creationId xmlns:a16="http://schemas.microsoft.com/office/drawing/2014/main" id="{82405139-714C-AED1-F15D-695B3B913B3C}"/>
              </a:ext>
            </a:extLst>
          </p:cNvPr>
          <p:cNvPicPr>
            <a:picLocks noChangeAspect="1"/>
          </p:cNvPicPr>
          <p:nvPr/>
        </p:nvPicPr>
        <p:blipFill rotWithShape="1">
          <a:blip r:embed="rId4"/>
          <a:srcRect r="3557" b="1"/>
          <a:stretch/>
        </p:blipFill>
        <p:spPr>
          <a:xfrm>
            <a:off x="659459" y="1308776"/>
            <a:ext cx="7848600" cy="4414838"/>
          </a:xfrm>
          <a:prstGeom prst="rect">
            <a:avLst/>
          </a:prstGeom>
        </p:spPr>
      </p:pic>
    </p:spTree>
    <p:extLst>
      <p:ext uri="{BB962C8B-B14F-4D97-AF65-F5344CB8AC3E}">
        <p14:creationId xmlns:p14="http://schemas.microsoft.com/office/powerpoint/2010/main" val="384734024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0" y="0"/>
            <a:ext cx="9167519" cy="280118"/>
          </a:xfrm>
          <a:prstGeom prst="rect">
            <a:avLst/>
          </a:prstGeom>
          <a:solidFill>
            <a:srgbClr val="1895CE"/>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fr-FR"/>
          </a:p>
        </p:txBody>
      </p:sp>
      <p:cxnSp>
        <p:nvCxnSpPr>
          <p:cNvPr id="23" name="Connecteur droit 22"/>
          <p:cNvCxnSpPr/>
          <p:nvPr/>
        </p:nvCxnSpPr>
        <p:spPr>
          <a:xfrm flipV="1">
            <a:off x="7604912" y="6579195"/>
            <a:ext cx="0" cy="290909"/>
          </a:xfrm>
          <a:prstGeom prst="line">
            <a:avLst/>
          </a:prstGeom>
          <a:ln w="57150" cmpd="sng">
            <a:solidFill>
              <a:srgbClr val="1F77B2"/>
            </a:solidFill>
          </a:ln>
          <a:effectLst/>
        </p:spPr>
        <p:style>
          <a:lnRef idx="2">
            <a:schemeClr val="accent1"/>
          </a:lnRef>
          <a:fillRef idx="0">
            <a:schemeClr val="accent1"/>
          </a:fillRef>
          <a:effectRef idx="1">
            <a:schemeClr val="accent1"/>
          </a:effectRef>
          <a:fontRef idx="minor">
            <a:schemeClr val="tx1"/>
          </a:fontRef>
        </p:style>
      </p:cxnSp>
      <p:pic>
        <p:nvPicPr>
          <p:cNvPr id="10" name="Image 82"/>
          <p:cNvPicPr>
            <a:picLocks noChangeAspect="1"/>
          </p:cNvPicPr>
          <p:nvPr/>
        </p:nvPicPr>
        <p:blipFill>
          <a:blip r:embed="rId3"/>
          <a:stretch>
            <a:fillRect/>
          </a:stretch>
        </p:blipFill>
        <p:spPr>
          <a:xfrm>
            <a:off x="7908787" y="5628401"/>
            <a:ext cx="1009335" cy="1036800"/>
          </a:xfrm>
          <a:prstGeom prst="rect">
            <a:avLst/>
          </a:prstGeom>
        </p:spPr>
      </p:pic>
      <p:sp>
        <p:nvSpPr>
          <p:cNvPr id="4" name="Tekstvak 3">
            <a:extLst>
              <a:ext uri="{FF2B5EF4-FFF2-40B4-BE49-F238E27FC236}">
                <a16:creationId xmlns:a16="http://schemas.microsoft.com/office/drawing/2014/main" id="{7D741237-334E-119C-6C1A-546862CF3B50}"/>
              </a:ext>
            </a:extLst>
          </p:cNvPr>
          <p:cNvSpPr txBox="1"/>
          <p:nvPr/>
        </p:nvSpPr>
        <p:spPr>
          <a:xfrm>
            <a:off x="0" y="502029"/>
            <a:ext cx="5005133" cy="1354217"/>
          </a:xfrm>
          <a:prstGeom prst="rect">
            <a:avLst/>
          </a:prstGeom>
          <a:noFill/>
        </p:spPr>
        <p:txBody>
          <a:bodyPr wrap="square" rtlCol="0">
            <a:spAutoFit/>
          </a:bodyPr>
          <a:lstStyle/>
          <a:p>
            <a:r>
              <a:rPr lang="nl-NL" sz="3200" b="1" dirty="0" err="1">
                <a:solidFill>
                  <a:srgbClr val="1895CE"/>
                </a:solidFill>
              </a:rPr>
              <a:t>Cercueils</a:t>
            </a:r>
            <a:r>
              <a:rPr lang="nl-NL" sz="3200" b="1" dirty="0">
                <a:solidFill>
                  <a:srgbClr val="1895CE"/>
                </a:solidFill>
              </a:rPr>
              <a:t> en </a:t>
            </a:r>
            <a:r>
              <a:rPr lang="nl-NL" sz="3200" b="1" dirty="0" err="1">
                <a:solidFill>
                  <a:srgbClr val="1895CE"/>
                </a:solidFill>
              </a:rPr>
              <a:t>carton</a:t>
            </a:r>
            <a:r>
              <a:rPr lang="nl-NL" sz="3200" b="1" dirty="0">
                <a:solidFill>
                  <a:srgbClr val="1895CE"/>
                </a:solidFill>
              </a:rPr>
              <a:t>
</a:t>
            </a:r>
          </a:p>
          <a:p>
            <a:endParaRPr lang="nl-BE" dirty="0"/>
          </a:p>
        </p:txBody>
      </p:sp>
      <p:pic>
        <p:nvPicPr>
          <p:cNvPr id="3" name="Picture 2" descr="Brown Economy cardboard coffin – Coffins by JC Atkinson">
            <a:extLst>
              <a:ext uri="{FF2B5EF4-FFF2-40B4-BE49-F238E27FC236}">
                <a16:creationId xmlns:a16="http://schemas.microsoft.com/office/drawing/2014/main" id="{D66F75CC-9D63-A2B0-802A-F429BC468913}"/>
              </a:ext>
            </a:extLst>
          </p:cNvPr>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334001" y="1659635"/>
            <a:ext cx="8475997" cy="353872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2359367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0" y="0"/>
            <a:ext cx="9167519" cy="280118"/>
          </a:xfrm>
          <a:prstGeom prst="rect">
            <a:avLst/>
          </a:prstGeom>
          <a:solidFill>
            <a:srgbClr val="1895CE"/>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fr-FR"/>
          </a:p>
        </p:txBody>
      </p:sp>
      <p:cxnSp>
        <p:nvCxnSpPr>
          <p:cNvPr id="23" name="Connecteur droit 22"/>
          <p:cNvCxnSpPr/>
          <p:nvPr/>
        </p:nvCxnSpPr>
        <p:spPr>
          <a:xfrm flipV="1">
            <a:off x="7604912" y="6579195"/>
            <a:ext cx="0" cy="290909"/>
          </a:xfrm>
          <a:prstGeom prst="line">
            <a:avLst/>
          </a:prstGeom>
          <a:ln w="57150" cmpd="sng">
            <a:solidFill>
              <a:srgbClr val="1F77B2"/>
            </a:solidFill>
          </a:ln>
          <a:effectLst/>
        </p:spPr>
        <p:style>
          <a:lnRef idx="2">
            <a:schemeClr val="accent1"/>
          </a:lnRef>
          <a:fillRef idx="0">
            <a:schemeClr val="accent1"/>
          </a:fillRef>
          <a:effectRef idx="1">
            <a:schemeClr val="accent1"/>
          </a:effectRef>
          <a:fontRef idx="minor">
            <a:schemeClr val="tx1"/>
          </a:fontRef>
        </p:style>
      </p:cxnSp>
      <p:pic>
        <p:nvPicPr>
          <p:cNvPr id="10" name="Image 82"/>
          <p:cNvPicPr>
            <a:picLocks noChangeAspect="1"/>
          </p:cNvPicPr>
          <p:nvPr/>
        </p:nvPicPr>
        <p:blipFill>
          <a:blip r:embed="rId2"/>
          <a:stretch>
            <a:fillRect/>
          </a:stretch>
        </p:blipFill>
        <p:spPr>
          <a:xfrm>
            <a:off x="7908787" y="5628401"/>
            <a:ext cx="1009335" cy="1036800"/>
          </a:xfrm>
          <a:prstGeom prst="rect">
            <a:avLst/>
          </a:prstGeom>
        </p:spPr>
      </p:pic>
      <p:sp>
        <p:nvSpPr>
          <p:cNvPr id="2" name="Tekstvak 1"/>
          <p:cNvSpPr txBox="1"/>
          <p:nvPr/>
        </p:nvSpPr>
        <p:spPr>
          <a:xfrm>
            <a:off x="353291" y="2644826"/>
            <a:ext cx="8437418" cy="1569660"/>
          </a:xfrm>
          <a:prstGeom prst="rect">
            <a:avLst/>
          </a:prstGeom>
          <a:noFill/>
        </p:spPr>
        <p:txBody>
          <a:bodyPr wrap="square" lIns="91440" tIns="45720" rIns="91440" bIns="45720" rtlCol="0" anchor="t">
            <a:spAutoFit/>
          </a:bodyPr>
          <a:lstStyle/>
          <a:p>
            <a:pPr algn="ctr"/>
            <a:r>
              <a:rPr lang="nl-BE" sz="4800" dirty="0">
                <a:solidFill>
                  <a:srgbClr val="1895CE"/>
                </a:solidFill>
              </a:rPr>
              <a:t>AUTRES EXEMPLES
</a:t>
            </a:r>
          </a:p>
        </p:txBody>
      </p:sp>
    </p:spTree>
    <p:extLst>
      <p:ext uri="{BB962C8B-B14F-4D97-AF65-F5344CB8AC3E}">
        <p14:creationId xmlns:p14="http://schemas.microsoft.com/office/powerpoint/2010/main" val="266555033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0" y="0"/>
            <a:ext cx="9167519" cy="280118"/>
          </a:xfrm>
          <a:prstGeom prst="rect">
            <a:avLst/>
          </a:prstGeom>
          <a:solidFill>
            <a:srgbClr val="1895CE"/>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fr-FR"/>
          </a:p>
        </p:txBody>
      </p:sp>
      <p:cxnSp>
        <p:nvCxnSpPr>
          <p:cNvPr id="23" name="Connecteur droit 22"/>
          <p:cNvCxnSpPr/>
          <p:nvPr/>
        </p:nvCxnSpPr>
        <p:spPr>
          <a:xfrm flipV="1">
            <a:off x="7604912" y="6579195"/>
            <a:ext cx="0" cy="290909"/>
          </a:xfrm>
          <a:prstGeom prst="line">
            <a:avLst/>
          </a:prstGeom>
          <a:ln w="57150" cmpd="sng">
            <a:solidFill>
              <a:srgbClr val="1F77B2"/>
            </a:solidFill>
          </a:ln>
          <a:effectLst/>
        </p:spPr>
        <p:style>
          <a:lnRef idx="2">
            <a:schemeClr val="accent1"/>
          </a:lnRef>
          <a:fillRef idx="0">
            <a:schemeClr val="accent1"/>
          </a:fillRef>
          <a:effectRef idx="1">
            <a:schemeClr val="accent1"/>
          </a:effectRef>
          <a:fontRef idx="minor">
            <a:schemeClr val="tx1"/>
          </a:fontRef>
        </p:style>
      </p:cxnSp>
      <p:pic>
        <p:nvPicPr>
          <p:cNvPr id="10" name="Image 82"/>
          <p:cNvPicPr>
            <a:picLocks noChangeAspect="1"/>
          </p:cNvPicPr>
          <p:nvPr/>
        </p:nvPicPr>
        <p:blipFill>
          <a:blip r:embed="rId3"/>
          <a:stretch>
            <a:fillRect/>
          </a:stretch>
        </p:blipFill>
        <p:spPr>
          <a:xfrm>
            <a:off x="7908787" y="5628401"/>
            <a:ext cx="1009335" cy="1036800"/>
          </a:xfrm>
          <a:prstGeom prst="rect">
            <a:avLst/>
          </a:prstGeom>
        </p:spPr>
      </p:pic>
      <p:sp>
        <p:nvSpPr>
          <p:cNvPr id="4" name="Tekstvak 3">
            <a:extLst>
              <a:ext uri="{FF2B5EF4-FFF2-40B4-BE49-F238E27FC236}">
                <a16:creationId xmlns:a16="http://schemas.microsoft.com/office/drawing/2014/main" id="{7D741237-334E-119C-6C1A-546862CF3B50}"/>
              </a:ext>
            </a:extLst>
          </p:cNvPr>
          <p:cNvSpPr txBox="1"/>
          <p:nvPr/>
        </p:nvSpPr>
        <p:spPr>
          <a:xfrm>
            <a:off x="0" y="509388"/>
            <a:ext cx="3492892" cy="1354217"/>
          </a:xfrm>
          <a:prstGeom prst="rect">
            <a:avLst/>
          </a:prstGeom>
          <a:noFill/>
        </p:spPr>
        <p:txBody>
          <a:bodyPr wrap="square" rtlCol="0">
            <a:spAutoFit/>
          </a:bodyPr>
          <a:lstStyle/>
          <a:p>
            <a:r>
              <a:rPr lang="nl-NL" sz="3200" b="1" dirty="0">
                <a:solidFill>
                  <a:srgbClr val="1895CE"/>
                </a:solidFill>
              </a:rPr>
              <a:t>Room in a box</a:t>
            </a:r>
          </a:p>
          <a:p>
            <a:pPr algn="ctr"/>
            <a:endParaRPr lang="nl-NL" sz="3200" b="1" dirty="0">
              <a:solidFill>
                <a:srgbClr val="1895CE"/>
              </a:solidFill>
            </a:endParaRPr>
          </a:p>
          <a:p>
            <a:endParaRPr lang="nl-BE" dirty="0"/>
          </a:p>
        </p:txBody>
      </p:sp>
      <p:pic>
        <p:nvPicPr>
          <p:cNvPr id="2" name="Picture 2">
            <a:extLst>
              <a:ext uri="{FF2B5EF4-FFF2-40B4-BE49-F238E27FC236}">
                <a16:creationId xmlns:a16="http://schemas.microsoft.com/office/drawing/2014/main" id="{1104470B-5C0D-5305-A018-4BDB701AEA3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3519" y="1579009"/>
            <a:ext cx="9167519" cy="514564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326632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0" y="0"/>
            <a:ext cx="9167519" cy="280118"/>
          </a:xfrm>
          <a:prstGeom prst="rect">
            <a:avLst/>
          </a:prstGeom>
          <a:solidFill>
            <a:srgbClr val="1895CE"/>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fr-FR"/>
          </a:p>
        </p:txBody>
      </p:sp>
      <p:cxnSp>
        <p:nvCxnSpPr>
          <p:cNvPr id="23" name="Connecteur droit 22"/>
          <p:cNvCxnSpPr/>
          <p:nvPr/>
        </p:nvCxnSpPr>
        <p:spPr>
          <a:xfrm flipV="1">
            <a:off x="7604912" y="6579195"/>
            <a:ext cx="0" cy="290909"/>
          </a:xfrm>
          <a:prstGeom prst="line">
            <a:avLst/>
          </a:prstGeom>
          <a:ln w="57150" cmpd="sng">
            <a:solidFill>
              <a:srgbClr val="1F77B2"/>
            </a:solidFill>
          </a:ln>
          <a:effectLst/>
        </p:spPr>
        <p:style>
          <a:lnRef idx="2">
            <a:schemeClr val="accent1"/>
          </a:lnRef>
          <a:fillRef idx="0">
            <a:schemeClr val="accent1"/>
          </a:fillRef>
          <a:effectRef idx="1">
            <a:schemeClr val="accent1"/>
          </a:effectRef>
          <a:fontRef idx="minor">
            <a:schemeClr val="tx1"/>
          </a:fontRef>
        </p:style>
      </p:cxnSp>
      <p:pic>
        <p:nvPicPr>
          <p:cNvPr id="10" name="Image 82"/>
          <p:cNvPicPr>
            <a:picLocks noChangeAspect="1"/>
          </p:cNvPicPr>
          <p:nvPr/>
        </p:nvPicPr>
        <p:blipFill>
          <a:blip r:embed="rId3"/>
          <a:stretch>
            <a:fillRect/>
          </a:stretch>
        </p:blipFill>
        <p:spPr>
          <a:xfrm>
            <a:off x="7908787" y="5628401"/>
            <a:ext cx="1009335" cy="1036800"/>
          </a:xfrm>
          <a:prstGeom prst="rect">
            <a:avLst/>
          </a:prstGeom>
        </p:spPr>
      </p:pic>
      <p:sp>
        <p:nvSpPr>
          <p:cNvPr id="4" name="Tekstvak 3">
            <a:extLst>
              <a:ext uri="{FF2B5EF4-FFF2-40B4-BE49-F238E27FC236}">
                <a16:creationId xmlns:a16="http://schemas.microsoft.com/office/drawing/2014/main" id="{7D741237-334E-119C-6C1A-546862CF3B50}"/>
              </a:ext>
            </a:extLst>
          </p:cNvPr>
          <p:cNvSpPr txBox="1"/>
          <p:nvPr/>
        </p:nvSpPr>
        <p:spPr>
          <a:xfrm>
            <a:off x="0" y="528438"/>
            <a:ext cx="3492892" cy="1354217"/>
          </a:xfrm>
          <a:prstGeom prst="rect">
            <a:avLst/>
          </a:prstGeom>
          <a:noFill/>
        </p:spPr>
        <p:txBody>
          <a:bodyPr wrap="square" rtlCol="0">
            <a:spAutoFit/>
          </a:bodyPr>
          <a:lstStyle/>
          <a:p>
            <a:r>
              <a:rPr lang="nl-NL" sz="3200" b="1" dirty="0">
                <a:solidFill>
                  <a:srgbClr val="1895CE"/>
                </a:solidFill>
              </a:rPr>
              <a:t>Room in a box</a:t>
            </a:r>
          </a:p>
          <a:p>
            <a:pPr algn="ctr"/>
            <a:endParaRPr lang="nl-NL" sz="3200" b="1" dirty="0">
              <a:solidFill>
                <a:srgbClr val="1895CE"/>
              </a:solidFill>
            </a:endParaRPr>
          </a:p>
          <a:p>
            <a:endParaRPr lang="nl-BE" dirty="0"/>
          </a:p>
        </p:txBody>
      </p:sp>
      <p:pic>
        <p:nvPicPr>
          <p:cNvPr id="2" name="Picture 2" descr="Afbeelding met binnen, vloer, kamer&#10;&#10;Automatisch gegenereerde beschrijving">
            <a:extLst>
              <a:ext uri="{FF2B5EF4-FFF2-40B4-BE49-F238E27FC236}">
                <a16:creationId xmlns:a16="http://schemas.microsoft.com/office/drawing/2014/main" id="{16C876F0-F63A-C415-D9FF-059DDEED3DF1}"/>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22778" r="4" b="4"/>
          <a:stretch/>
        </p:blipFill>
        <p:spPr bwMode="auto">
          <a:xfrm>
            <a:off x="5551525" y="270114"/>
            <a:ext cx="3519312" cy="3007909"/>
          </a:xfrm>
          <a:custGeom>
            <a:avLst/>
            <a:gdLst/>
            <a:ahLst/>
            <a:cxnLst/>
            <a:rect l="l" t="t" r="r" b="b"/>
            <a:pathLst>
              <a:path w="3519312" h="3007909">
                <a:moveTo>
                  <a:pt x="519780" y="0"/>
                </a:moveTo>
                <a:lnTo>
                  <a:pt x="2999532" y="0"/>
                </a:lnTo>
                <a:lnTo>
                  <a:pt x="3003921" y="3989"/>
                </a:lnTo>
                <a:cubicBezTo>
                  <a:pt x="3322356" y="322424"/>
                  <a:pt x="3519312" y="762338"/>
                  <a:pt x="3519312" y="1248253"/>
                </a:cubicBezTo>
                <a:cubicBezTo>
                  <a:pt x="3519312" y="2220084"/>
                  <a:pt x="2731487" y="3007909"/>
                  <a:pt x="1759656" y="3007909"/>
                </a:cubicBezTo>
                <a:cubicBezTo>
                  <a:pt x="787826" y="3007909"/>
                  <a:pt x="0" y="2220084"/>
                  <a:pt x="0" y="1248253"/>
                </a:cubicBezTo>
                <a:cubicBezTo>
                  <a:pt x="0" y="762338"/>
                  <a:pt x="196957" y="322424"/>
                  <a:pt x="515392" y="3989"/>
                </a:cubicBezTo>
                <a:close/>
              </a:path>
            </a:pathLst>
          </a:custGeom>
          <a:noFill/>
          <a:extLst>
            <a:ext uri="{909E8E84-426E-40DD-AFC4-6F175D3DCCD1}">
              <a14:hiddenFill xmlns:a14="http://schemas.microsoft.com/office/drawing/2010/main">
                <a:solidFill>
                  <a:srgbClr val="FFFFFF"/>
                </a:solidFill>
              </a14:hiddenFill>
            </a:ext>
          </a:extLst>
        </p:spPr>
      </p:pic>
      <p:pic>
        <p:nvPicPr>
          <p:cNvPr id="3" name="Picture 4" descr="Afbeelding met binnen, vloer, slaapkamer, kamer&#10;&#10;Automatisch gegenereerde beschrijving">
            <a:extLst>
              <a:ext uri="{FF2B5EF4-FFF2-40B4-BE49-F238E27FC236}">
                <a16:creationId xmlns:a16="http://schemas.microsoft.com/office/drawing/2014/main" id="{5B6C9F3D-DDDF-6441-22BB-E8A256249315}"/>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l="29467" r="1709"/>
          <a:stretch/>
        </p:blipFill>
        <p:spPr bwMode="auto">
          <a:xfrm>
            <a:off x="5032145" y="2739833"/>
            <a:ext cx="4290741" cy="4130271"/>
          </a:xfrm>
          <a:custGeom>
            <a:avLst/>
            <a:gdLst/>
            <a:ahLst/>
            <a:cxnLst/>
            <a:rect l="l" t="t" r="r" b="b"/>
            <a:pathLst>
              <a:path w="4290741" h="4130271">
                <a:moveTo>
                  <a:pt x="2503809" y="0"/>
                </a:moveTo>
                <a:cubicBezTo>
                  <a:pt x="3157405" y="0"/>
                  <a:pt x="3752509" y="250434"/>
                  <a:pt x="4198398" y="660580"/>
                </a:cubicBezTo>
                <a:lnTo>
                  <a:pt x="4290741" y="751286"/>
                </a:lnTo>
                <a:lnTo>
                  <a:pt x="4290741" y="4130271"/>
                </a:lnTo>
                <a:lnTo>
                  <a:pt x="604508" y="4130271"/>
                </a:lnTo>
                <a:lnTo>
                  <a:pt x="461940" y="3953232"/>
                </a:lnTo>
                <a:cubicBezTo>
                  <a:pt x="171051" y="3544183"/>
                  <a:pt x="0" y="3043971"/>
                  <a:pt x="0" y="2503809"/>
                </a:cubicBezTo>
                <a:cubicBezTo>
                  <a:pt x="0" y="1120992"/>
                  <a:pt x="1120992" y="0"/>
                  <a:pt x="2503809" y="0"/>
                </a:cubicBezTo>
                <a:close/>
              </a:path>
            </a:pathLst>
          </a:custGeom>
          <a:noFill/>
          <a:extLst>
            <a:ext uri="{909E8E84-426E-40DD-AFC4-6F175D3DCCD1}">
              <a14:hiddenFill xmlns:a14="http://schemas.microsoft.com/office/drawing/2010/main">
                <a:solidFill>
                  <a:srgbClr val="FFFFFF"/>
                </a:solidFill>
              </a14:hiddenFill>
            </a:ext>
          </a:extLst>
        </p:spPr>
      </p:pic>
      <p:sp>
        <p:nvSpPr>
          <p:cNvPr id="6" name="Tekstvak 5">
            <a:extLst>
              <a:ext uri="{FF2B5EF4-FFF2-40B4-BE49-F238E27FC236}">
                <a16:creationId xmlns:a16="http://schemas.microsoft.com/office/drawing/2014/main" id="{D7F4C05F-EAD1-62FE-B00C-1727F2EFEE96}"/>
              </a:ext>
            </a:extLst>
          </p:cNvPr>
          <p:cNvSpPr txBox="1"/>
          <p:nvPr/>
        </p:nvSpPr>
        <p:spPr>
          <a:xfrm>
            <a:off x="404038" y="1523697"/>
            <a:ext cx="4743450" cy="3539430"/>
          </a:xfrm>
          <a:prstGeom prst="rect">
            <a:avLst/>
          </a:prstGeom>
          <a:noFill/>
        </p:spPr>
        <p:txBody>
          <a:bodyPr wrap="square" lIns="91440" tIns="45720" rIns="91440" bIns="45720" anchor="t">
            <a:spAutoFit/>
          </a:bodyPr>
          <a:lstStyle/>
          <a:p>
            <a:pPr marL="285750" indent="-285750">
              <a:buFont typeface="Arial" panose="020B0604020202020204" pitchFamily="34" charset="0"/>
              <a:buChar char="•"/>
            </a:pPr>
            <a:r>
              <a:rPr lang="fr-FR" sz="2800" dirty="0"/>
              <a:t>Concept pour les jeunes</a:t>
            </a:r>
            <a:endParaRPr lang="nl-BE" sz="2800" dirty="0"/>
          </a:p>
          <a:p>
            <a:pPr marL="285750" indent="-285750">
              <a:buFont typeface="Arial" panose="020B0604020202020204" pitchFamily="34" charset="0"/>
              <a:buChar char="•"/>
            </a:pPr>
            <a:r>
              <a:rPr lang="fr-FR" sz="2800" dirty="0"/>
              <a:t>Montage et démontage en moins de 30 minutes</a:t>
            </a:r>
            <a:endParaRPr lang="nl-BE" sz="2800" dirty="0"/>
          </a:p>
          <a:p>
            <a:pPr marL="285750" indent="-285750">
              <a:buFont typeface="Arial" panose="020B0604020202020204" pitchFamily="34" charset="0"/>
              <a:buChar char="•"/>
            </a:pPr>
            <a:r>
              <a:rPr lang="fr-FR" sz="2800" dirty="0"/>
              <a:t>Aucun outil nécessaire</a:t>
            </a:r>
            <a:endParaRPr lang="nl-BE" sz="2800" dirty="0"/>
          </a:p>
          <a:p>
            <a:pPr marL="285750" indent="-285750">
              <a:buFont typeface="Arial" panose="020B0604020202020204" pitchFamily="34" charset="0"/>
              <a:buChar char="•"/>
            </a:pPr>
            <a:r>
              <a:rPr lang="fr-FR" sz="2800" dirty="0"/>
              <a:t>La boîte contient tous les éléments de base : bureau, chaise, cadre de lit, commode et poubelle</a:t>
            </a:r>
            <a:endParaRPr lang="nl-BE" sz="2800" dirty="0">
              <a:cs typeface="Calibri"/>
            </a:endParaRPr>
          </a:p>
        </p:txBody>
      </p:sp>
    </p:spTree>
    <p:extLst>
      <p:ext uri="{BB962C8B-B14F-4D97-AF65-F5344CB8AC3E}">
        <p14:creationId xmlns:p14="http://schemas.microsoft.com/office/powerpoint/2010/main" val="127678555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1895CE"/>
        </a:solidFill>
        <a:effectLst/>
      </p:bgPr>
    </p:bg>
    <p:spTree>
      <p:nvGrpSpPr>
        <p:cNvPr id="1" name=""/>
        <p:cNvGrpSpPr/>
        <p:nvPr/>
      </p:nvGrpSpPr>
      <p:grpSpPr>
        <a:xfrm>
          <a:off x="0" y="0"/>
          <a:ext cx="0" cy="0"/>
          <a:chOff x="0" y="0"/>
          <a:chExt cx="0" cy="0"/>
        </a:xfrm>
      </p:grpSpPr>
      <p:pic>
        <p:nvPicPr>
          <p:cNvPr id="9" name="Image 8"/>
          <p:cNvPicPr>
            <a:picLocks noChangeAspect="1"/>
          </p:cNvPicPr>
          <p:nvPr/>
        </p:nvPicPr>
        <p:blipFill>
          <a:blip r:embed="rId2"/>
          <a:stretch>
            <a:fillRect/>
          </a:stretch>
        </p:blipFill>
        <p:spPr>
          <a:xfrm>
            <a:off x="7965948" y="5659743"/>
            <a:ext cx="1007177" cy="1036800"/>
          </a:xfrm>
          <a:prstGeom prst="rect">
            <a:avLst/>
          </a:prstGeom>
        </p:spPr>
      </p:pic>
      <p:sp>
        <p:nvSpPr>
          <p:cNvPr id="10" name="Sous-titre 2"/>
          <p:cNvSpPr txBox="1">
            <a:spLocks/>
          </p:cNvSpPr>
          <p:nvPr/>
        </p:nvSpPr>
        <p:spPr>
          <a:xfrm>
            <a:off x="894481" y="6494302"/>
            <a:ext cx="6311457" cy="225585"/>
          </a:xfrm>
          <a:prstGeom prst="rect">
            <a:avLst/>
          </a:prstGeom>
        </p:spPr>
        <p:txBody>
          <a:bodyPr vert="horz" lIns="91440" tIns="45720" rIns="91440" bIns="45720" rtlCol="0">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Font typeface="Arial"/>
              <a:buNone/>
            </a:pPr>
            <a:r>
              <a:rPr lang="nl-NL" sz="900" b="1" err="1">
                <a:solidFill>
                  <a:srgbClr val="FFFFFF"/>
                </a:solidFill>
                <a:latin typeface="Calibri"/>
                <a:cs typeface="Calibri"/>
              </a:rPr>
              <a:t>GoodPlanet</a:t>
            </a:r>
            <a:r>
              <a:rPr lang="nl-NL" sz="900" b="1">
                <a:solidFill>
                  <a:srgbClr val="FFFFFF"/>
                </a:solidFill>
                <a:latin typeface="Calibri"/>
                <a:cs typeface="Calibri"/>
              </a:rPr>
              <a:t> Belgium </a:t>
            </a:r>
            <a:r>
              <a:rPr lang="nl-NL" sz="900">
                <a:solidFill>
                  <a:srgbClr val="FFFFFF"/>
                </a:solidFill>
                <a:latin typeface="Calibri"/>
                <a:cs typeface="Calibri"/>
              </a:rPr>
              <a:t> I  Edinburgstraat 26 </a:t>
            </a:r>
            <a:r>
              <a:rPr lang="nl-NL" sz="900" err="1">
                <a:solidFill>
                  <a:srgbClr val="FFFFFF"/>
                </a:solidFill>
                <a:latin typeface="Calibri"/>
                <a:cs typeface="Calibri"/>
              </a:rPr>
              <a:t>Rue</a:t>
            </a:r>
            <a:r>
              <a:rPr lang="nl-NL" sz="900">
                <a:solidFill>
                  <a:srgbClr val="FFFFFF"/>
                </a:solidFill>
                <a:latin typeface="Calibri"/>
                <a:cs typeface="Calibri"/>
              </a:rPr>
              <a:t> </a:t>
            </a:r>
            <a:r>
              <a:rPr lang="nl-NL" sz="900" err="1">
                <a:solidFill>
                  <a:srgbClr val="FFFFFF"/>
                </a:solidFill>
                <a:latin typeface="Calibri"/>
                <a:cs typeface="Calibri"/>
              </a:rPr>
              <a:t>d’Edimbourg</a:t>
            </a:r>
            <a:r>
              <a:rPr lang="nl-NL" sz="900">
                <a:solidFill>
                  <a:srgbClr val="FFFFFF"/>
                </a:solidFill>
                <a:latin typeface="Calibri"/>
                <a:cs typeface="Calibri"/>
              </a:rPr>
              <a:t>  </a:t>
            </a:r>
            <a:r>
              <a:rPr lang="nl-NL" sz="900" b="1">
                <a:solidFill>
                  <a:srgbClr val="FFFFFF"/>
                </a:solidFill>
                <a:latin typeface="Calibri"/>
                <a:cs typeface="Calibri"/>
              </a:rPr>
              <a:t> I  </a:t>
            </a:r>
            <a:r>
              <a:rPr lang="nl-NL" sz="900">
                <a:solidFill>
                  <a:srgbClr val="FFFFFF"/>
                </a:solidFill>
                <a:latin typeface="Calibri"/>
                <a:cs typeface="Calibri"/>
              </a:rPr>
              <a:t>Brussel 1050 Bruxelles </a:t>
            </a:r>
            <a:r>
              <a:rPr lang="nl-NL" sz="900" b="1">
                <a:solidFill>
                  <a:srgbClr val="FFFFFF"/>
                </a:solidFill>
                <a:latin typeface="Calibri"/>
                <a:cs typeface="Calibri"/>
              </a:rPr>
              <a:t> I  </a:t>
            </a:r>
            <a:r>
              <a:rPr lang="nl-NL" sz="900">
                <a:solidFill>
                  <a:srgbClr val="FFFFFF"/>
                </a:solidFill>
                <a:latin typeface="Calibri"/>
                <a:cs typeface="Calibri"/>
              </a:rPr>
              <a:t>T +32 (0)2 893 08 08 </a:t>
            </a:r>
            <a:r>
              <a:rPr lang="nl-NL" sz="900" b="1">
                <a:solidFill>
                  <a:srgbClr val="FFFFFF"/>
                </a:solidFill>
                <a:latin typeface="Calibri"/>
                <a:cs typeface="Calibri"/>
              </a:rPr>
              <a:t> I  </a:t>
            </a:r>
            <a:r>
              <a:rPr lang="nl-NL" sz="900" err="1">
                <a:solidFill>
                  <a:srgbClr val="FFFFFF"/>
                </a:solidFill>
                <a:latin typeface="Calibri"/>
                <a:cs typeface="Calibri"/>
              </a:rPr>
              <a:t>www.goodplanet.be</a:t>
            </a:r>
            <a:endParaRPr lang="fr-BE" sz="900">
              <a:solidFill>
                <a:srgbClr val="FFFFFF"/>
              </a:solidFill>
              <a:latin typeface="Calibri"/>
              <a:cs typeface="Calibri"/>
            </a:endParaRPr>
          </a:p>
        </p:txBody>
      </p:sp>
      <p:cxnSp>
        <p:nvCxnSpPr>
          <p:cNvPr id="11" name="Connecteur droit 10"/>
          <p:cNvCxnSpPr/>
          <p:nvPr/>
        </p:nvCxnSpPr>
        <p:spPr>
          <a:xfrm flipV="1">
            <a:off x="609600" y="6572250"/>
            <a:ext cx="0" cy="290909"/>
          </a:xfrm>
          <a:prstGeom prst="line">
            <a:avLst/>
          </a:prstGeom>
          <a:ln w="57150" cmpd="sng">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12" name="Connecteur droit 11"/>
          <p:cNvCxnSpPr/>
          <p:nvPr/>
        </p:nvCxnSpPr>
        <p:spPr>
          <a:xfrm flipV="1">
            <a:off x="7604912" y="6579195"/>
            <a:ext cx="0" cy="290909"/>
          </a:xfrm>
          <a:prstGeom prst="line">
            <a:avLst/>
          </a:prstGeom>
          <a:ln w="57150" cmpd="sng">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2" name="Tekstvak 1"/>
          <p:cNvSpPr txBox="1"/>
          <p:nvPr/>
        </p:nvSpPr>
        <p:spPr>
          <a:xfrm>
            <a:off x="1506682" y="1716809"/>
            <a:ext cx="6315154" cy="3416320"/>
          </a:xfrm>
          <a:prstGeom prst="rect">
            <a:avLst/>
          </a:prstGeom>
          <a:noFill/>
        </p:spPr>
        <p:txBody>
          <a:bodyPr wrap="square" lIns="91440" tIns="45720" rIns="91440" bIns="45720" rtlCol="0" anchor="t">
            <a:spAutoFit/>
          </a:bodyPr>
          <a:lstStyle/>
          <a:p>
            <a:pPr algn="ctr"/>
            <a:r>
              <a:rPr lang="nl-BE" sz="7200" dirty="0">
                <a:solidFill>
                  <a:schemeClr val="bg1"/>
                </a:solidFill>
              </a:rPr>
              <a:t>ASSEZ SURPRENANT LE </a:t>
            </a:r>
            <a:r>
              <a:rPr lang="nl-BE" sz="7200" dirty="0">
                <a:solidFill>
                  <a:schemeClr val="bg1"/>
                </a:solidFill>
                <a:ea typeface="+mn-lt"/>
                <a:cs typeface="+mn-lt"/>
              </a:rPr>
              <a:t>PAPIER</a:t>
            </a:r>
            <a:endParaRPr lang="nl-BE" sz="7200" dirty="0">
              <a:solidFill>
                <a:schemeClr val="bg1"/>
              </a:solidFill>
              <a:cs typeface="Calibri"/>
            </a:endParaRPr>
          </a:p>
        </p:txBody>
      </p:sp>
    </p:spTree>
    <p:extLst>
      <p:ext uri="{BB962C8B-B14F-4D97-AF65-F5344CB8AC3E}">
        <p14:creationId xmlns:p14="http://schemas.microsoft.com/office/powerpoint/2010/main" val="62102373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0" y="0"/>
            <a:ext cx="9167519" cy="280118"/>
          </a:xfrm>
          <a:prstGeom prst="rect">
            <a:avLst/>
          </a:prstGeom>
          <a:solidFill>
            <a:srgbClr val="1895CE"/>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fr-FR"/>
          </a:p>
        </p:txBody>
      </p:sp>
      <p:cxnSp>
        <p:nvCxnSpPr>
          <p:cNvPr id="23" name="Connecteur droit 22"/>
          <p:cNvCxnSpPr/>
          <p:nvPr/>
        </p:nvCxnSpPr>
        <p:spPr>
          <a:xfrm flipV="1">
            <a:off x="7604912" y="6579195"/>
            <a:ext cx="0" cy="290909"/>
          </a:xfrm>
          <a:prstGeom prst="line">
            <a:avLst/>
          </a:prstGeom>
          <a:ln w="57150" cmpd="sng">
            <a:solidFill>
              <a:srgbClr val="1F77B2"/>
            </a:solidFill>
          </a:ln>
          <a:effectLst/>
        </p:spPr>
        <p:style>
          <a:lnRef idx="2">
            <a:schemeClr val="accent1"/>
          </a:lnRef>
          <a:fillRef idx="0">
            <a:schemeClr val="accent1"/>
          </a:fillRef>
          <a:effectRef idx="1">
            <a:schemeClr val="accent1"/>
          </a:effectRef>
          <a:fontRef idx="minor">
            <a:schemeClr val="tx1"/>
          </a:fontRef>
        </p:style>
      </p:cxnSp>
      <p:pic>
        <p:nvPicPr>
          <p:cNvPr id="10" name="Image 82"/>
          <p:cNvPicPr>
            <a:picLocks noChangeAspect="1"/>
          </p:cNvPicPr>
          <p:nvPr/>
        </p:nvPicPr>
        <p:blipFill>
          <a:blip r:embed="rId3"/>
          <a:stretch>
            <a:fillRect/>
          </a:stretch>
        </p:blipFill>
        <p:spPr>
          <a:xfrm>
            <a:off x="7908787" y="5628401"/>
            <a:ext cx="1009335" cy="1036800"/>
          </a:xfrm>
          <a:prstGeom prst="rect">
            <a:avLst/>
          </a:prstGeom>
        </p:spPr>
      </p:pic>
      <p:sp>
        <p:nvSpPr>
          <p:cNvPr id="4" name="Tekstvak 3">
            <a:extLst>
              <a:ext uri="{FF2B5EF4-FFF2-40B4-BE49-F238E27FC236}">
                <a16:creationId xmlns:a16="http://schemas.microsoft.com/office/drawing/2014/main" id="{7D741237-334E-119C-6C1A-546862CF3B50}"/>
              </a:ext>
            </a:extLst>
          </p:cNvPr>
          <p:cNvSpPr txBox="1"/>
          <p:nvPr/>
        </p:nvSpPr>
        <p:spPr>
          <a:xfrm>
            <a:off x="0" y="431813"/>
            <a:ext cx="5030975" cy="1354217"/>
          </a:xfrm>
          <a:prstGeom prst="rect">
            <a:avLst/>
          </a:prstGeom>
          <a:noFill/>
        </p:spPr>
        <p:txBody>
          <a:bodyPr wrap="square" rtlCol="0">
            <a:spAutoFit/>
          </a:bodyPr>
          <a:lstStyle/>
          <a:p>
            <a:r>
              <a:rPr lang="nl-NL" sz="3200" b="1" dirty="0" err="1">
                <a:solidFill>
                  <a:srgbClr val="1895CE"/>
                </a:solidFill>
              </a:rPr>
              <a:t>Meubles</a:t>
            </a:r>
            <a:r>
              <a:rPr lang="nl-NL" sz="3200" b="1" dirty="0">
                <a:solidFill>
                  <a:srgbClr val="1895CE"/>
                </a:solidFill>
              </a:rPr>
              <a:t> en </a:t>
            </a:r>
            <a:r>
              <a:rPr lang="nl-NL" sz="3200" b="1" dirty="0" err="1">
                <a:solidFill>
                  <a:srgbClr val="1895CE"/>
                </a:solidFill>
              </a:rPr>
              <a:t>carton</a:t>
            </a:r>
            <a:r>
              <a:rPr lang="nl-NL" sz="3200" b="1" dirty="0">
                <a:solidFill>
                  <a:srgbClr val="1895CE"/>
                </a:solidFill>
              </a:rPr>
              <a:t>
</a:t>
            </a:r>
          </a:p>
          <a:p>
            <a:endParaRPr lang="nl-BE" dirty="0"/>
          </a:p>
        </p:txBody>
      </p:sp>
      <p:pic>
        <p:nvPicPr>
          <p:cNvPr id="2" name="Picture 2" descr="Afbeelding met binnen, muur, meubels&#10;&#10;Automatisch gegenereerde beschrijving">
            <a:extLst>
              <a:ext uri="{FF2B5EF4-FFF2-40B4-BE49-F238E27FC236}">
                <a16:creationId xmlns:a16="http://schemas.microsoft.com/office/drawing/2014/main" id="{D1EBBB17-94E6-5CE0-7717-A0924A49CEDF}"/>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t="9786" r="2" b="2"/>
          <a:stretch/>
        </p:blipFill>
        <p:spPr bwMode="auto">
          <a:xfrm>
            <a:off x="112525" y="1108922"/>
            <a:ext cx="5559480" cy="3749040"/>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a:extLst>
              <a:ext uri="{FF2B5EF4-FFF2-40B4-BE49-F238E27FC236}">
                <a16:creationId xmlns:a16="http://schemas.microsoft.com/office/drawing/2014/main" id="{F74DF021-D333-1F55-4C14-8779754EC5B5}"/>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t="2614" r="-3" b="6966"/>
          <a:stretch/>
        </p:blipFill>
        <p:spPr bwMode="auto">
          <a:xfrm>
            <a:off x="4921630" y="4156877"/>
            <a:ext cx="3996492" cy="270112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6353411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0" y="0"/>
            <a:ext cx="9167519" cy="280118"/>
          </a:xfrm>
          <a:prstGeom prst="rect">
            <a:avLst/>
          </a:prstGeom>
          <a:solidFill>
            <a:srgbClr val="1895CE"/>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fr-FR"/>
          </a:p>
        </p:txBody>
      </p:sp>
      <p:cxnSp>
        <p:nvCxnSpPr>
          <p:cNvPr id="23" name="Connecteur droit 22"/>
          <p:cNvCxnSpPr/>
          <p:nvPr/>
        </p:nvCxnSpPr>
        <p:spPr>
          <a:xfrm flipV="1">
            <a:off x="7604912" y="6579195"/>
            <a:ext cx="0" cy="290909"/>
          </a:xfrm>
          <a:prstGeom prst="line">
            <a:avLst/>
          </a:prstGeom>
          <a:ln w="57150" cmpd="sng">
            <a:solidFill>
              <a:srgbClr val="1F77B2"/>
            </a:solidFill>
          </a:ln>
          <a:effectLst/>
        </p:spPr>
        <p:style>
          <a:lnRef idx="2">
            <a:schemeClr val="accent1"/>
          </a:lnRef>
          <a:fillRef idx="0">
            <a:schemeClr val="accent1"/>
          </a:fillRef>
          <a:effectRef idx="1">
            <a:schemeClr val="accent1"/>
          </a:effectRef>
          <a:fontRef idx="minor">
            <a:schemeClr val="tx1"/>
          </a:fontRef>
        </p:style>
      </p:cxnSp>
      <p:pic>
        <p:nvPicPr>
          <p:cNvPr id="10" name="Image 82"/>
          <p:cNvPicPr>
            <a:picLocks noChangeAspect="1"/>
          </p:cNvPicPr>
          <p:nvPr/>
        </p:nvPicPr>
        <p:blipFill>
          <a:blip r:embed="rId3"/>
          <a:stretch>
            <a:fillRect/>
          </a:stretch>
        </p:blipFill>
        <p:spPr>
          <a:xfrm>
            <a:off x="7908787" y="5628401"/>
            <a:ext cx="1009335" cy="1036800"/>
          </a:xfrm>
          <a:prstGeom prst="rect">
            <a:avLst/>
          </a:prstGeom>
        </p:spPr>
      </p:pic>
      <p:sp>
        <p:nvSpPr>
          <p:cNvPr id="4" name="Tekstvak 3">
            <a:extLst>
              <a:ext uri="{FF2B5EF4-FFF2-40B4-BE49-F238E27FC236}">
                <a16:creationId xmlns:a16="http://schemas.microsoft.com/office/drawing/2014/main" id="{7D741237-334E-119C-6C1A-546862CF3B50}"/>
              </a:ext>
            </a:extLst>
          </p:cNvPr>
          <p:cNvSpPr txBox="1"/>
          <p:nvPr/>
        </p:nvSpPr>
        <p:spPr>
          <a:xfrm>
            <a:off x="0" y="442122"/>
            <a:ext cx="4972050" cy="1077218"/>
          </a:xfrm>
          <a:prstGeom prst="rect">
            <a:avLst/>
          </a:prstGeom>
          <a:noFill/>
        </p:spPr>
        <p:txBody>
          <a:bodyPr wrap="square" rtlCol="0">
            <a:spAutoFit/>
          </a:bodyPr>
          <a:lstStyle/>
          <a:p>
            <a:r>
              <a:rPr lang="nl-NL" sz="3200" b="1" dirty="0">
                <a:solidFill>
                  <a:srgbClr val="1895CE"/>
                </a:solidFill>
              </a:rPr>
              <a:t>La </a:t>
            </a:r>
            <a:r>
              <a:rPr lang="nl-NL" sz="3200" b="1" dirty="0" err="1">
                <a:solidFill>
                  <a:srgbClr val="1895CE"/>
                </a:solidFill>
              </a:rPr>
              <a:t>boutique</a:t>
            </a:r>
            <a:r>
              <a:rPr lang="nl-NL" sz="3200" b="1" dirty="0">
                <a:solidFill>
                  <a:srgbClr val="1895CE"/>
                </a:solidFill>
              </a:rPr>
              <a:t> AESOP DTLA
</a:t>
            </a:r>
            <a:endParaRPr lang="nl-BE" dirty="0"/>
          </a:p>
        </p:txBody>
      </p:sp>
      <p:pic>
        <p:nvPicPr>
          <p:cNvPr id="2" name="Picture 2" descr="Afbeelding met vloer, binnen, muur, venster&#10;&#10;Automatisch gegenereerde beschrijving">
            <a:extLst>
              <a:ext uri="{FF2B5EF4-FFF2-40B4-BE49-F238E27FC236}">
                <a16:creationId xmlns:a16="http://schemas.microsoft.com/office/drawing/2014/main" id="{3BFA60AB-DAA0-C373-96C8-C06EACE941F4}"/>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t="16579" r="-2" b="16312"/>
          <a:stretch/>
        </p:blipFill>
        <p:spPr bwMode="auto">
          <a:xfrm>
            <a:off x="1614575" y="1262619"/>
            <a:ext cx="7552944" cy="3383280"/>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4" descr="Afbeelding met binnen, rek&#10;&#10;Automatisch gegenereerde beschrijving">
            <a:extLst>
              <a:ext uri="{FF2B5EF4-FFF2-40B4-BE49-F238E27FC236}">
                <a16:creationId xmlns:a16="http://schemas.microsoft.com/office/drawing/2014/main" id="{C64DA42F-8003-C5D3-E618-25EC258A9D94}"/>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t="17323" r="2" b="14828"/>
          <a:stretch/>
        </p:blipFill>
        <p:spPr bwMode="auto">
          <a:xfrm>
            <a:off x="1614575" y="4171960"/>
            <a:ext cx="7555037" cy="338327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4268072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0" y="0"/>
            <a:ext cx="9167519" cy="280118"/>
          </a:xfrm>
          <a:prstGeom prst="rect">
            <a:avLst/>
          </a:prstGeom>
          <a:solidFill>
            <a:srgbClr val="1895CE"/>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fr-FR"/>
          </a:p>
        </p:txBody>
      </p:sp>
      <p:cxnSp>
        <p:nvCxnSpPr>
          <p:cNvPr id="23" name="Connecteur droit 22"/>
          <p:cNvCxnSpPr/>
          <p:nvPr/>
        </p:nvCxnSpPr>
        <p:spPr>
          <a:xfrm flipV="1">
            <a:off x="7604912" y="6579195"/>
            <a:ext cx="0" cy="290909"/>
          </a:xfrm>
          <a:prstGeom prst="line">
            <a:avLst/>
          </a:prstGeom>
          <a:ln w="57150" cmpd="sng">
            <a:solidFill>
              <a:srgbClr val="1F77B2"/>
            </a:solidFill>
          </a:ln>
          <a:effectLst/>
        </p:spPr>
        <p:style>
          <a:lnRef idx="2">
            <a:schemeClr val="accent1"/>
          </a:lnRef>
          <a:fillRef idx="0">
            <a:schemeClr val="accent1"/>
          </a:fillRef>
          <a:effectRef idx="1">
            <a:schemeClr val="accent1"/>
          </a:effectRef>
          <a:fontRef idx="minor">
            <a:schemeClr val="tx1"/>
          </a:fontRef>
        </p:style>
      </p:cxnSp>
      <p:pic>
        <p:nvPicPr>
          <p:cNvPr id="10" name="Image 82"/>
          <p:cNvPicPr>
            <a:picLocks noChangeAspect="1"/>
          </p:cNvPicPr>
          <p:nvPr/>
        </p:nvPicPr>
        <p:blipFill>
          <a:blip r:embed="rId3"/>
          <a:stretch>
            <a:fillRect/>
          </a:stretch>
        </p:blipFill>
        <p:spPr>
          <a:xfrm>
            <a:off x="7908787" y="5628401"/>
            <a:ext cx="1009335" cy="1036800"/>
          </a:xfrm>
          <a:prstGeom prst="rect">
            <a:avLst/>
          </a:prstGeom>
        </p:spPr>
      </p:pic>
      <p:sp>
        <p:nvSpPr>
          <p:cNvPr id="4" name="Tekstvak 3">
            <a:extLst>
              <a:ext uri="{FF2B5EF4-FFF2-40B4-BE49-F238E27FC236}">
                <a16:creationId xmlns:a16="http://schemas.microsoft.com/office/drawing/2014/main" id="{7D741237-334E-119C-6C1A-546862CF3B50}"/>
              </a:ext>
            </a:extLst>
          </p:cNvPr>
          <p:cNvSpPr txBox="1"/>
          <p:nvPr/>
        </p:nvSpPr>
        <p:spPr>
          <a:xfrm>
            <a:off x="0" y="2998113"/>
            <a:ext cx="4972050" cy="1077218"/>
          </a:xfrm>
          <a:prstGeom prst="rect">
            <a:avLst/>
          </a:prstGeom>
          <a:noFill/>
        </p:spPr>
        <p:txBody>
          <a:bodyPr wrap="square" lIns="91440" tIns="45720" rIns="91440" bIns="45720" rtlCol="0" anchor="t">
            <a:spAutoFit/>
          </a:bodyPr>
          <a:lstStyle/>
          <a:p>
            <a:pPr algn="ctr"/>
            <a:r>
              <a:rPr lang="nl-NL" sz="3200" b="1" dirty="0" err="1">
                <a:solidFill>
                  <a:srgbClr val="1895CE"/>
                </a:solidFill>
              </a:rPr>
              <a:t>Palettes</a:t>
            </a:r>
            <a:r>
              <a:rPr lang="nl-NL" sz="3200" b="1" dirty="0">
                <a:solidFill>
                  <a:srgbClr val="1895CE"/>
                </a:solidFill>
              </a:rPr>
              <a:t> en </a:t>
            </a:r>
            <a:r>
              <a:rPr lang="nl-NL" sz="3200" b="1" dirty="0" err="1">
                <a:solidFill>
                  <a:srgbClr val="1895CE"/>
                </a:solidFill>
              </a:rPr>
              <a:t>carton</a:t>
            </a:r>
            <a:r>
              <a:rPr lang="nl-NL" sz="3200" b="1" dirty="0">
                <a:solidFill>
                  <a:srgbClr val="1895CE"/>
                </a:solidFill>
              </a:rPr>
              <a:t>
</a:t>
            </a:r>
            <a:endParaRPr lang="nl-BE" dirty="0"/>
          </a:p>
        </p:txBody>
      </p:sp>
      <p:pic>
        <p:nvPicPr>
          <p:cNvPr id="2" name="Picture 2" descr="Paletten aus Papier">
            <a:extLst>
              <a:ext uri="{FF2B5EF4-FFF2-40B4-BE49-F238E27FC236}">
                <a16:creationId xmlns:a16="http://schemas.microsoft.com/office/drawing/2014/main" id="{9A5F52B9-CA04-DA3F-0172-D8C4E8E9F83F}"/>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t="182" b="120"/>
          <a:stretch/>
        </p:blipFill>
        <p:spPr bwMode="auto">
          <a:xfrm>
            <a:off x="5311702" y="10"/>
            <a:ext cx="6878775" cy="6857990"/>
          </a:xfrm>
          <a:custGeom>
            <a:avLst/>
            <a:gdLst/>
            <a:ahLst/>
            <a:cxnLst/>
            <a:rect l="l" t="t" r="r" b="b"/>
            <a:pathLst>
              <a:path w="6878775" h="6858000">
                <a:moveTo>
                  <a:pt x="1102973" y="0"/>
                </a:moveTo>
                <a:lnTo>
                  <a:pt x="1160688" y="0"/>
                </a:lnTo>
                <a:lnTo>
                  <a:pt x="983189" y="331786"/>
                </a:lnTo>
                <a:cubicBezTo>
                  <a:pt x="914866" y="469145"/>
                  <a:pt x="850355" y="608712"/>
                  <a:pt x="789261" y="750263"/>
                </a:cubicBezTo>
                <a:cubicBezTo>
                  <a:pt x="774307" y="784928"/>
                  <a:pt x="759992" y="819849"/>
                  <a:pt x="745295" y="854514"/>
                </a:cubicBezTo>
                <a:cubicBezTo>
                  <a:pt x="756682" y="845393"/>
                  <a:pt x="765489" y="833492"/>
                  <a:pt x="770857" y="819975"/>
                </a:cubicBezTo>
                <a:cubicBezTo>
                  <a:pt x="879943" y="589569"/>
                  <a:pt x="999605" y="365513"/>
                  <a:pt x="1131329" y="148742"/>
                </a:cubicBezTo>
                <a:lnTo>
                  <a:pt x="1227589" y="0"/>
                </a:lnTo>
                <a:lnTo>
                  <a:pt x="6878775" y="0"/>
                </a:lnTo>
                <a:lnTo>
                  <a:pt x="6878775" y="6858000"/>
                </a:lnTo>
                <a:lnTo>
                  <a:pt x="713521" y="6858000"/>
                </a:lnTo>
                <a:lnTo>
                  <a:pt x="625642" y="6670527"/>
                </a:lnTo>
                <a:cubicBezTo>
                  <a:pt x="507232" y="6398531"/>
                  <a:pt x="403083" y="6118381"/>
                  <a:pt x="312785" y="5830359"/>
                </a:cubicBezTo>
                <a:cubicBezTo>
                  <a:pt x="278149" y="5719759"/>
                  <a:pt x="248879" y="5607635"/>
                  <a:pt x="212198" y="5480401"/>
                </a:cubicBezTo>
                <a:cubicBezTo>
                  <a:pt x="212208" y="5491601"/>
                  <a:pt x="212803" y="5502788"/>
                  <a:pt x="213988" y="5513923"/>
                </a:cubicBezTo>
                <a:cubicBezTo>
                  <a:pt x="264089" y="5723695"/>
                  <a:pt x="307290" y="5935370"/>
                  <a:pt x="365826" y="6142729"/>
                </a:cubicBezTo>
                <a:cubicBezTo>
                  <a:pt x="433152" y="6380817"/>
                  <a:pt x="510068" y="6614016"/>
                  <a:pt x="597975" y="6841549"/>
                </a:cubicBezTo>
                <a:lnTo>
                  <a:pt x="604824" y="6858000"/>
                </a:lnTo>
                <a:lnTo>
                  <a:pt x="552056" y="6858000"/>
                </a:lnTo>
                <a:lnTo>
                  <a:pt x="539576" y="6828295"/>
                </a:lnTo>
                <a:cubicBezTo>
                  <a:pt x="380597" y="6414594"/>
                  <a:pt x="260223" y="5988893"/>
                  <a:pt x="171555" y="5552906"/>
                </a:cubicBezTo>
                <a:cubicBezTo>
                  <a:pt x="91163" y="5157998"/>
                  <a:pt x="43746" y="4758899"/>
                  <a:pt x="12305" y="4357388"/>
                </a:cubicBezTo>
                <a:cubicBezTo>
                  <a:pt x="-14281" y="4013908"/>
                  <a:pt x="4507" y="3672965"/>
                  <a:pt x="46684" y="3331516"/>
                </a:cubicBezTo>
                <a:cubicBezTo>
                  <a:pt x="127203" y="2664286"/>
                  <a:pt x="277819" y="2007265"/>
                  <a:pt x="496065" y="1371196"/>
                </a:cubicBezTo>
                <a:cubicBezTo>
                  <a:pt x="636273" y="966066"/>
                  <a:pt x="800445" y="573253"/>
                  <a:pt x="995723" y="196614"/>
                </a:cubicBezTo>
                <a:close/>
              </a:path>
            </a:pathLst>
          </a:cu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6175406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0" y="0"/>
            <a:ext cx="9167519" cy="280118"/>
          </a:xfrm>
          <a:prstGeom prst="rect">
            <a:avLst/>
          </a:prstGeom>
          <a:solidFill>
            <a:srgbClr val="1895CE"/>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fr-FR"/>
          </a:p>
        </p:txBody>
      </p:sp>
      <p:cxnSp>
        <p:nvCxnSpPr>
          <p:cNvPr id="23" name="Connecteur droit 22"/>
          <p:cNvCxnSpPr/>
          <p:nvPr/>
        </p:nvCxnSpPr>
        <p:spPr>
          <a:xfrm flipV="1">
            <a:off x="7604912" y="6579195"/>
            <a:ext cx="0" cy="290909"/>
          </a:xfrm>
          <a:prstGeom prst="line">
            <a:avLst/>
          </a:prstGeom>
          <a:ln w="57150" cmpd="sng">
            <a:solidFill>
              <a:srgbClr val="1F77B2"/>
            </a:solidFill>
          </a:ln>
          <a:effectLst/>
        </p:spPr>
        <p:style>
          <a:lnRef idx="2">
            <a:schemeClr val="accent1"/>
          </a:lnRef>
          <a:fillRef idx="0">
            <a:schemeClr val="accent1"/>
          </a:fillRef>
          <a:effectRef idx="1">
            <a:schemeClr val="accent1"/>
          </a:effectRef>
          <a:fontRef idx="minor">
            <a:schemeClr val="tx1"/>
          </a:fontRef>
        </p:style>
      </p:cxnSp>
      <p:pic>
        <p:nvPicPr>
          <p:cNvPr id="10" name="Image 82"/>
          <p:cNvPicPr>
            <a:picLocks noChangeAspect="1"/>
          </p:cNvPicPr>
          <p:nvPr/>
        </p:nvPicPr>
        <p:blipFill>
          <a:blip r:embed="rId3"/>
          <a:stretch>
            <a:fillRect/>
          </a:stretch>
        </p:blipFill>
        <p:spPr>
          <a:xfrm>
            <a:off x="7908787" y="5628401"/>
            <a:ext cx="1009335" cy="1036800"/>
          </a:xfrm>
          <a:prstGeom prst="rect">
            <a:avLst/>
          </a:prstGeom>
        </p:spPr>
      </p:pic>
      <p:sp>
        <p:nvSpPr>
          <p:cNvPr id="4" name="Tekstvak 3">
            <a:extLst>
              <a:ext uri="{FF2B5EF4-FFF2-40B4-BE49-F238E27FC236}">
                <a16:creationId xmlns:a16="http://schemas.microsoft.com/office/drawing/2014/main" id="{7D741237-334E-119C-6C1A-546862CF3B50}"/>
              </a:ext>
            </a:extLst>
          </p:cNvPr>
          <p:cNvSpPr txBox="1"/>
          <p:nvPr/>
        </p:nvSpPr>
        <p:spPr>
          <a:xfrm>
            <a:off x="0" y="585588"/>
            <a:ext cx="4972050" cy="1077218"/>
          </a:xfrm>
          <a:prstGeom prst="rect">
            <a:avLst/>
          </a:prstGeom>
          <a:noFill/>
        </p:spPr>
        <p:txBody>
          <a:bodyPr wrap="square" rtlCol="0">
            <a:spAutoFit/>
          </a:bodyPr>
          <a:lstStyle/>
          <a:p>
            <a:r>
              <a:rPr lang="nl-NL" sz="3200" b="1" dirty="0" err="1">
                <a:solidFill>
                  <a:srgbClr val="1895CE"/>
                </a:solidFill>
              </a:rPr>
              <a:t>Voiture</a:t>
            </a:r>
            <a:r>
              <a:rPr lang="nl-NL" sz="3200" b="1" dirty="0">
                <a:solidFill>
                  <a:srgbClr val="1895CE"/>
                </a:solidFill>
              </a:rPr>
              <a:t> en </a:t>
            </a:r>
            <a:r>
              <a:rPr lang="nl-NL" sz="3200" b="1" dirty="0" err="1">
                <a:solidFill>
                  <a:srgbClr val="1895CE"/>
                </a:solidFill>
              </a:rPr>
              <a:t>carton</a:t>
            </a:r>
            <a:r>
              <a:rPr lang="nl-NL" sz="3200" b="1" dirty="0">
                <a:solidFill>
                  <a:srgbClr val="1895CE"/>
                </a:solidFill>
              </a:rPr>
              <a:t>
</a:t>
            </a:r>
            <a:endParaRPr lang="nl-BE" dirty="0"/>
          </a:p>
        </p:txBody>
      </p:sp>
      <p:pic>
        <p:nvPicPr>
          <p:cNvPr id="5" name="Tijdelijke aanduiding voor inhoud 5">
            <a:extLst>
              <a:ext uri="{FF2B5EF4-FFF2-40B4-BE49-F238E27FC236}">
                <a16:creationId xmlns:a16="http://schemas.microsoft.com/office/drawing/2014/main" id="{45AD7D9C-7016-4D78-A938-DA8C6AB2696C}"/>
              </a:ext>
            </a:extLst>
          </p:cNvPr>
          <p:cNvPicPr>
            <a:picLocks noChangeAspect="1"/>
          </p:cNvPicPr>
          <p:nvPr/>
        </p:nvPicPr>
        <p:blipFill rotWithShape="1">
          <a:blip r:embed="rId4"/>
          <a:srcRect b="15137"/>
          <a:stretch/>
        </p:blipFill>
        <p:spPr>
          <a:xfrm>
            <a:off x="253421" y="1467497"/>
            <a:ext cx="8664701" cy="4875114"/>
          </a:xfrm>
          <a:prstGeom prst="rect">
            <a:avLst/>
          </a:prstGeom>
        </p:spPr>
      </p:pic>
    </p:spTree>
    <p:extLst>
      <p:ext uri="{BB962C8B-B14F-4D97-AF65-F5344CB8AC3E}">
        <p14:creationId xmlns:p14="http://schemas.microsoft.com/office/powerpoint/2010/main" val="147078685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rgbClr val="AFCA15"/>
        </a:solidFill>
        <a:effectLst/>
      </p:bgPr>
    </p:bg>
    <p:spTree>
      <p:nvGrpSpPr>
        <p:cNvPr id="1" name=""/>
        <p:cNvGrpSpPr/>
        <p:nvPr/>
      </p:nvGrpSpPr>
      <p:grpSpPr>
        <a:xfrm>
          <a:off x="0" y="0"/>
          <a:ext cx="0" cy="0"/>
          <a:chOff x="0" y="0"/>
          <a:chExt cx="0" cy="0"/>
        </a:xfrm>
      </p:grpSpPr>
      <p:sp>
        <p:nvSpPr>
          <p:cNvPr id="3" name="Sous-titre 2"/>
          <p:cNvSpPr txBox="1">
            <a:spLocks/>
          </p:cNvSpPr>
          <p:nvPr/>
        </p:nvSpPr>
        <p:spPr>
          <a:xfrm>
            <a:off x="894481" y="6494302"/>
            <a:ext cx="6311457" cy="225585"/>
          </a:xfrm>
          <a:prstGeom prst="rect">
            <a:avLst/>
          </a:prstGeom>
        </p:spPr>
        <p:txBody>
          <a:bodyPr vert="horz" lIns="91440" tIns="45720" rIns="91440" bIns="45720" rtlCol="0">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Font typeface="Arial"/>
              <a:buNone/>
            </a:pPr>
            <a:r>
              <a:rPr lang="nl-NL" sz="900" b="1" err="1">
                <a:solidFill>
                  <a:srgbClr val="FFFFFF"/>
                </a:solidFill>
                <a:latin typeface="Calibri"/>
                <a:cs typeface="Calibri"/>
              </a:rPr>
              <a:t>GoodPlanet</a:t>
            </a:r>
            <a:r>
              <a:rPr lang="nl-NL" sz="900" b="1">
                <a:solidFill>
                  <a:srgbClr val="FFFFFF"/>
                </a:solidFill>
                <a:latin typeface="Calibri"/>
                <a:cs typeface="Calibri"/>
              </a:rPr>
              <a:t> Belgium </a:t>
            </a:r>
            <a:r>
              <a:rPr lang="nl-NL" sz="900">
                <a:solidFill>
                  <a:srgbClr val="FFFFFF"/>
                </a:solidFill>
                <a:latin typeface="Calibri"/>
                <a:cs typeface="Calibri"/>
              </a:rPr>
              <a:t> I  Edinburgstraat 26 </a:t>
            </a:r>
            <a:r>
              <a:rPr lang="nl-NL" sz="900" err="1">
                <a:solidFill>
                  <a:srgbClr val="FFFFFF"/>
                </a:solidFill>
                <a:latin typeface="Calibri"/>
                <a:cs typeface="Calibri"/>
              </a:rPr>
              <a:t>Rue</a:t>
            </a:r>
            <a:r>
              <a:rPr lang="nl-NL" sz="900">
                <a:solidFill>
                  <a:srgbClr val="FFFFFF"/>
                </a:solidFill>
                <a:latin typeface="Calibri"/>
                <a:cs typeface="Calibri"/>
              </a:rPr>
              <a:t> </a:t>
            </a:r>
            <a:r>
              <a:rPr lang="nl-NL" sz="900" err="1">
                <a:solidFill>
                  <a:srgbClr val="FFFFFF"/>
                </a:solidFill>
                <a:latin typeface="Calibri"/>
                <a:cs typeface="Calibri"/>
              </a:rPr>
              <a:t>d’Edimbourg</a:t>
            </a:r>
            <a:r>
              <a:rPr lang="nl-NL" sz="900">
                <a:solidFill>
                  <a:srgbClr val="FFFFFF"/>
                </a:solidFill>
                <a:latin typeface="Calibri"/>
                <a:cs typeface="Calibri"/>
              </a:rPr>
              <a:t>  </a:t>
            </a:r>
            <a:r>
              <a:rPr lang="nl-NL" sz="900" b="1">
                <a:solidFill>
                  <a:srgbClr val="FFFFFF"/>
                </a:solidFill>
                <a:latin typeface="Calibri"/>
                <a:cs typeface="Calibri"/>
              </a:rPr>
              <a:t> I  </a:t>
            </a:r>
            <a:r>
              <a:rPr lang="nl-NL" sz="900">
                <a:solidFill>
                  <a:srgbClr val="FFFFFF"/>
                </a:solidFill>
                <a:latin typeface="Calibri"/>
                <a:cs typeface="Calibri"/>
              </a:rPr>
              <a:t>Brussel 1050 Bruxelles </a:t>
            </a:r>
            <a:r>
              <a:rPr lang="nl-NL" sz="900" b="1">
                <a:solidFill>
                  <a:srgbClr val="FFFFFF"/>
                </a:solidFill>
                <a:latin typeface="Calibri"/>
                <a:cs typeface="Calibri"/>
              </a:rPr>
              <a:t> I  </a:t>
            </a:r>
            <a:r>
              <a:rPr lang="nl-NL" sz="900">
                <a:solidFill>
                  <a:srgbClr val="FFFFFF"/>
                </a:solidFill>
                <a:latin typeface="Calibri"/>
                <a:cs typeface="Calibri"/>
              </a:rPr>
              <a:t>T +32 (0)2 893 08 08 </a:t>
            </a:r>
            <a:r>
              <a:rPr lang="nl-NL" sz="900" b="1">
                <a:solidFill>
                  <a:srgbClr val="FFFFFF"/>
                </a:solidFill>
                <a:latin typeface="Calibri"/>
                <a:cs typeface="Calibri"/>
              </a:rPr>
              <a:t> I  </a:t>
            </a:r>
            <a:r>
              <a:rPr lang="nl-NL" sz="900" err="1">
                <a:solidFill>
                  <a:srgbClr val="FFFFFF"/>
                </a:solidFill>
                <a:latin typeface="Calibri"/>
                <a:cs typeface="Calibri"/>
              </a:rPr>
              <a:t>www.goodplanet.be</a:t>
            </a:r>
            <a:endParaRPr lang="fr-BE" sz="900">
              <a:solidFill>
                <a:srgbClr val="FFFFFF"/>
              </a:solidFill>
              <a:latin typeface="Calibri"/>
              <a:cs typeface="Calibri"/>
            </a:endParaRPr>
          </a:p>
        </p:txBody>
      </p:sp>
      <p:pic>
        <p:nvPicPr>
          <p:cNvPr id="6" name="Image 5"/>
          <p:cNvPicPr>
            <a:picLocks noChangeAspect="1"/>
          </p:cNvPicPr>
          <p:nvPr/>
        </p:nvPicPr>
        <p:blipFill>
          <a:blip r:embed="rId2"/>
          <a:stretch>
            <a:fillRect/>
          </a:stretch>
        </p:blipFill>
        <p:spPr>
          <a:xfrm>
            <a:off x="7942962" y="5624944"/>
            <a:ext cx="1008297" cy="1037953"/>
          </a:xfrm>
          <a:prstGeom prst="rect">
            <a:avLst/>
          </a:prstGeom>
        </p:spPr>
      </p:pic>
      <p:cxnSp>
        <p:nvCxnSpPr>
          <p:cNvPr id="8" name="Connecteur droit 7"/>
          <p:cNvCxnSpPr/>
          <p:nvPr/>
        </p:nvCxnSpPr>
        <p:spPr>
          <a:xfrm flipV="1">
            <a:off x="609600" y="6572250"/>
            <a:ext cx="0" cy="290909"/>
          </a:xfrm>
          <a:prstGeom prst="line">
            <a:avLst/>
          </a:prstGeom>
          <a:ln w="57150" cmpd="sng">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9" name="Connecteur droit 8"/>
          <p:cNvCxnSpPr/>
          <p:nvPr/>
        </p:nvCxnSpPr>
        <p:spPr>
          <a:xfrm flipV="1">
            <a:off x="7604912" y="6579195"/>
            <a:ext cx="0" cy="290909"/>
          </a:xfrm>
          <a:prstGeom prst="line">
            <a:avLst/>
          </a:prstGeom>
          <a:ln w="57150" cmpd="sng">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10" name="Tekstvak 9"/>
          <p:cNvSpPr txBox="1"/>
          <p:nvPr/>
        </p:nvSpPr>
        <p:spPr>
          <a:xfrm>
            <a:off x="685317" y="1704109"/>
            <a:ext cx="7762954" cy="1200329"/>
          </a:xfrm>
          <a:prstGeom prst="rect">
            <a:avLst/>
          </a:prstGeom>
          <a:noFill/>
        </p:spPr>
        <p:txBody>
          <a:bodyPr wrap="square" lIns="91440" tIns="45720" rIns="91440" bIns="45720" rtlCol="0" anchor="t">
            <a:spAutoFit/>
          </a:bodyPr>
          <a:lstStyle/>
          <a:p>
            <a:pPr algn="ctr"/>
            <a:r>
              <a:rPr lang="nl-BE" sz="7200" dirty="0">
                <a:solidFill>
                  <a:schemeClr val="bg1"/>
                </a:solidFill>
              </a:rPr>
              <a:t>FIN</a:t>
            </a:r>
          </a:p>
        </p:txBody>
      </p:sp>
    </p:spTree>
    <p:extLst>
      <p:ext uri="{BB962C8B-B14F-4D97-AF65-F5344CB8AC3E}">
        <p14:creationId xmlns:p14="http://schemas.microsoft.com/office/powerpoint/2010/main" val="245130916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0" y="0"/>
            <a:ext cx="9167519" cy="280118"/>
          </a:xfrm>
          <a:prstGeom prst="rect">
            <a:avLst/>
          </a:prstGeom>
          <a:solidFill>
            <a:srgbClr val="1895CE"/>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fr-FR"/>
          </a:p>
        </p:txBody>
      </p:sp>
      <p:cxnSp>
        <p:nvCxnSpPr>
          <p:cNvPr id="23" name="Connecteur droit 22"/>
          <p:cNvCxnSpPr/>
          <p:nvPr/>
        </p:nvCxnSpPr>
        <p:spPr>
          <a:xfrm flipV="1">
            <a:off x="7604912" y="6579195"/>
            <a:ext cx="0" cy="290909"/>
          </a:xfrm>
          <a:prstGeom prst="line">
            <a:avLst/>
          </a:prstGeom>
          <a:ln w="57150" cmpd="sng">
            <a:solidFill>
              <a:srgbClr val="1F77B2"/>
            </a:solidFill>
          </a:ln>
          <a:effectLst/>
        </p:spPr>
        <p:style>
          <a:lnRef idx="2">
            <a:schemeClr val="accent1"/>
          </a:lnRef>
          <a:fillRef idx="0">
            <a:schemeClr val="accent1"/>
          </a:fillRef>
          <a:effectRef idx="1">
            <a:schemeClr val="accent1"/>
          </a:effectRef>
          <a:fontRef idx="minor">
            <a:schemeClr val="tx1"/>
          </a:fontRef>
        </p:style>
      </p:cxnSp>
      <p:pic>
        <p:nvPicPr>
          <p:cNvPr id="10" name="Image 82"/>
          <p:cNvPicPr>
            <a:picLocks noChangeAspect="1"/>
          </p:cNvPicPr>
          <p:nvPr/>
        </p:nvPicPr>
        <p:blipFill>
          <a:blip r:embed="rId2"/>
          <a:stretch>
            <a:fillRect/>
          </a:stretch>
        </p:blipFill>
        <p:spPr>
          <a:xfrm>
            <a:off x="7908787" y="5628401"/>
            <a:ext cx="1009335" cy="1036800"/>
          </a:xfrm>
          <a:prstGeom prst="rect">
            <a:avLst/>
          </a:prstGeom>
        </p:spPr>
      </p:pic>
      <p:sp>
        <p:nvSpPr>
          <p:cNvPr id="2" name="Tekstvak 1"/>
          <p:cNvSpPr txBox="1"/>
          <p:nvPr/>
        </p:nvSpPr>
        <p:spPr>
          <a:xfrm>
            <a:off x="353291" y="2644826"/>
            <a:ext cx="8437418" cy="2308324"/>
          </a:xfrm>
          <a:prstGeom prst="rect">
            <a:avLst/>
          </a:prstGeom>
          <a:noFill/>
        </p:spPr>
        <p:txBody>
          <a:bodyPr wrap="square" lIns="91440" tIns="45720" rIns="91440" bIns="45720" rtlCol="0" anchor="t">
            <a:spAutoFit/>
          </a:bodyPr>
          <a:lstStyle/>
          <a:p>
            <a:pPr algn="ctr"/>
            <a:r>
              <a:rPr lang="fr-FR" sz="4800" dirty="0">
                <a:solidFill>
                  <a:srgbClr val="1895CE"/>
                </a:solidFill>
              </a:rPr>
              <a:t>QUEL EST LE POINT COMMUN DES PHOTOS SUIVANTES ? 
</a:t>
            </a:r>
            <a:endParaRPr lang="nl-BE" sz="4800" dirty="0">
              <a:solidFill>
                <a:srgbClr val="1895CE"/>
              </a:solidFill>
            </a:endParaRPr>
          </a:p>
        </p:txBody>
      </p:sp>
    </p:spTree>
    <p:extLst>
      <p:ext uri="{BB962C8B-B14F-4D97-AF65-F5344CB8AC3E}">
        <p14:creationId xmlns:p14="http://schemas.microsoft.com/office/powerpoint/2010/main" val="264477853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0" y="0"/>
            <a:ext cx="9167519" cy="280118"/>
          </a:xfrm>
          <a:prstGeom prst="rect">
            <a:avLst/>
          </a:prstGeom>
          <a:solidFill>
            <a:srgbClr val="1895CE"/>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fr-FR"/>
          </a:p>
        </p:txBody>
      </p:sp>
      <p:cxnSp>
        <p:nvCxnSpPr>
          <p:cNvPr id="23" name="Connecteur droit 22"/>
          <p:cNvCxnSpPr/>
          <p:nvPr/>
        </p:nvCxnSpPr>
        <p:spPr>
          <a:xfrm flipV="1">
            <a:off x="7604912" y="6579195"/>
            <a:ext cx="0" cy="290909"/>
          </a:xfrm>
          <a:prstGeom prst="line">
            <a:avLst/>
          </a:prstGeom>
          <a:ln w="57150" cmpd="sng">
            <a:solidFill>
              <a:srgbClr val="1F77B2"/>
            </a:solidFill>
          </a:ln>
          <a:effectLst/>
        </p:spPr>
        <p:style>
          <a:lnRef idx="2">
            <a:schemeClr val="accent1"/>
          </a:lnRef>
          <a:fillRef idx="0">
            <a:schemeClr val="accent1"/>
          </a:fillRef>
          <a:effectRef idx="1">
            <a:schemeClr val="accent1"/>
          </a:effectRef>
          <a:fontRef idx="minor">
            <a:schemeClr val="tx1"/>
          </a:fontRef>
        </p:style>
      </p:cxnSp>
      <p:pic>
        <p:nvPicPr>
          <p:cNvPr id="10" name="Image 82"/>
          <p:cNvPicPr>
            <a:picLocks noChangeAspect="1"/>
          </p:cNvPicPr>
          <p:nvPr/>
        </p:nvPicPr>
        <p:blipFill>
          <a:blip r:embed="rId2"/>
          <a:stretch>
            <a:fillRect/>
          </a:stretch>
        </p:blipFill>
        <p:spPr>
          <a:xfrm>
            <a:off x="7908787" y="5628401"/>
            <a:ext cx="1009335" cy="1036800"/>
          </a:xfrm>
          <a:prstGeom prst="rect">
            <a:avLst/>
          </a:prstGeom>
        </p:spPr>
      </p:pic>
      <p:pic>
        <p:nvPicPr>
          <p:cNvPr id="3" name="Picture 2">
            <a:extLst>
              <a:ext uri="{FF2B5EF4-FFF2-40B4-BE49-F238E27FC236}">
                <a16:creationId xmlns:a16="http://schemas.microsoft.com/office/drawing/2014/main" id="{1F20668F-F15B-2519-50B6-7728EA11EA7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05012" y="862012"/>
            <a:ext cx="5133975" cy="51339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6973334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0" y="0"/>
            <a:ext cx="9167519" cy="280118"/>
          </a:xfrm>
          <a:prstGeom prst="rect">
            <a:avLst/>
          </a:prstGeom>
          <a:solidFill>
            <a:srgbClr val="1895CE"/>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fr-FR"/>
          </a:p>
        </p:txBody>
      </p:sp>
      <p:cxnSp>
        <p:nvCxnSpPr>
          <p:cNvPr id="23" name="Connecteur droit 22"/>
          <p:cNvCxnSpPr/>
          <p:nvPr/>
        </p:nvCxnSpPr>
        <p:spPr>
          <a:xfrm flipV="1">
            <a:off x="7604912" y="6579195"/>
            <a:ext cx="0" cy="290909"/>
          </a:xfrm>
          <a:prstGeom prst="line">
            <a:avLst/>
          </a:prstGeom>
          <a:ln w="57150" cmpd="sng">
            <a:solidFill>
              <a:srgbClr val="1F77B2"/>
            </a:solidFill>
          </a:ln>
          <a:effectLst/>
        </p:spPr>
        <p:style>
          <a:lnRef idx="2">
            <a:schemeClr val="accent1"/>
          </a:lnRef>
          <a:fillRef idx="0">
            <a:schemeClr val="accent1"/>
          </a:fillRef>
          <a:effectRef idx="1">
            <a:schemeClr val="accent1"/>
          </a:effectRef>
          <a:fontRef idx="minor">
            <a:schemeClr val="tx1"/>
          </a:fontRef>
        </p:style>
      </p:cxnSp>
      <p:pic>
        <p:nvPicPr>
          <p:cNvPr id="10" name="Image 82"/>
          <p:cNvPicPr>
            <a:picLocks noChangeAspect="1"/>
          </p:cNvPicPr>
          <p:nvPr/>
        </p:nvPicPr>
        <p:blipFill>
          <a:blip r:embed="rId2"/>
          <a:stretch>
            <a:fillRect/>
          </a:stretch>
        </p:blipFill>
        <p:spPr>
          <a:xfrm>
            <a:off x="7908787" y="5628401"/>
            <a:ext cx="1009335" cy="1036800"/>
          </a:xfrm>
          <a:prstGeom prst="rect">
            <a:avLst/>
          </a:prstGeom>
        </p:spPr>
      </p:pic>
      <p:pic>
        <p:nvPicPr>
          <p:cNvPr id="2" name="Picture 2" descr="Papieren bierflesjes voor Carlsberg | biernet.nl">
            <a:extLst>
              <a:ext uri="{FF2B5EF4-FFF2-40B4-BE49-F238E27FC236}">
                <a16:creationId xmlns:a16="http://schemas.microsoft.com/office/drawing/2014/main" id="{01291598-F7D0-88DE-3727-14F1F35A499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11884" y="1285875"/>
            <a:ext cx="7143750" cy="42862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9944120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0" y="0"/>
            <a:ext cx="9167519" cy="280118"/>
          </a:xfrm>
          <a:prstGeom prst="rect">
            <a:avLst/>
          </a:prstGeom>
          <a:solidFill>
            <a:srgbClr val="1895CE"/>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fr-FR"/>
          </a:p>
        </p:txBody>
      </p:sp>
      <p:cxnSp>
        <p:nvCxnSpPr>
          <p:cNvPr id="23" name="Connecteur droit 22"/>
          <p:cNvCxnSpPr/>
          <p:nvPr/>
        </p:nvCxnSpPr>
        <p:spPr>
          <a:xfrm flipV="1">
            <a:off x="7604912" y="6579195"/>
            <a:ext cx="0" cy="290909"/>
          </a:xfrm>
          <a:prstGeom prst="line">
            <a:avLst/>
          </a:prstGeom>
          <a:ln w="57150" cmpd="sng">
            <a:solidFill>
              <a:srgbClr val="1F77B2"/>
            </a:solidFill>
          </a:ln>
          <a:effectLst/>
        </p:spPr>
        <p:style>
          <a:lnRef idx="2">
            <a:schemeClr val="accent1"/>
          </a:lnRef>
          <a:fillRef idx="0">
            <a:schemeClr val="accent1"/>
          </a:fillRef>
          <a:effectRef idx="1">
            <a:schemeClr val="accent1"/>
          </a:effectRef>
          <a:fontRef idx="minor">
            <a:schemeClr val="tx1"/>
          </a:fontRef>
        </p:style>
      </p:cxnSp>
      <p:pic>
        <p:nvPicPr>
          <p:cNvPr id="10" name="Image 82"/>
          <p:cNvPicPr>
            <a:picLocks noChangeAspect="1"/>
          </p:cNvPicPr>
          <p:nvPr/>
        </p:nvPicPr>
        <p:blipFill>
          <a:blip r:embed="rId2"/>
          <a:stretch>
            <a:fillRect/>
          </a:stretch>
        </p:blipFill>
        <p:spPr>
          <a:xfrm>
            <a:off x="7908787" y="5628401"/>
            <a:ext cx="1009335" cy="1036800"/>
          </a:xfrm>
          <a:prstGeom prst="rect">
            <a:avLst/>
          </a:prstGeom>
        </p:spPr>
      </p:pic>
      <p:pic>
        <p:nvPicPr>
          <p:cNvPr id="2" name="Picture 2">
            <a:extLst>
              <a:ext uri="{FF2B5EF4-FFF2-40B4-BE49-F238E27FC236}">
                <a16:creationId xmlns:a16="http://schemas.microsoft.com/office/drawing/2014/main" id="{04E1738C-FE00-A56F-23F2-60D5D82E88B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16659" y="1205569"/>
            <a:ext cx="6934200" cy="44481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9060915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0" y="0"/>
            <a:ext cx="9167519" cy="280118"/>
          </a:xfrm>
          <a:prstGeom prst="rect">
            <a:avLst/>
          </a:prstGeom>
          <a:solidFill>
            <a:srgbClr val="1895CE"/>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fr-FR"/>
          </a:p>
        </p:txBody>
      </p:sp>
      <p:cxnSp>
        <p:nvCxnSpPr>
          <p:cNvPr id="23" name="Connecteur droit 22"/>
          <p:cNvCxnSpPr/>
          <p:nvPr/>
        </p:nvCxnSpPr>
        <p:spPr>
          <a:xfrm flipV="1">
            <a:off x="7604912" y="6579195"/>
            <a:ext cx="0" cy="290909"/>
          </a:xfrm>
          <a:prstGeom prst="line">
            <a:avLst/>
          </a:prstGeom>
          <a:ln w="57150" cmpd="sng">
            <a:solidFill>
              <a:srgbClr val="1F77B2"/>
            </a:solidFill>
          </a:ln>
          <a:effectLst/>
        </p:spPr>
        <p:style>
          <a:lnRef idx="2">
            <a:schemeClr val="accent1"/>
          </a:lnRef>
          <a:fillRef idx="0">
            <a:schemeClr val="accent1"/>
          </a:fillRef>
          <a:effectRef idx="1">
            <a:schemeClr val="accent1"/>
          </a:effectRef>
          <a:fontRef idx="minor">
            <a:schemeClr val="tx1"/>
          </a:fontRef>
        </p:style>
      </p:cxnSp>
      <p:pic>
        <p:nvPicPr>
          <p:cNvPr id="10" name="Image 82"/>
          <p:cNvPicPr>
            <a:picLocks noChangeAspect="1"/>
          </p:cNvPicPr>
          <p:nvPr/>
        </p:nvPicPr>
        <p:blipFill>
          <a:blip r:embed="rId2"/>
          <a:stretch>
            <a:fillRect/>
          </a:stretch>
        </p:blipFill>
        <p:spPr>
          <a:xfrm>
            <a:off x="7908787" y="5628401"/>
            <a:ext cx="1009335" cy="1036800"/>
          </a:xfrm>
          <a:prstGeom prst="rect">
            <a:avLst/>
          </a:prstGeom>
        </p:spPr>
      </p:pic>
      <p:pic>
        <p:nvPicPr>
          <p:cNvPr id="2" name="Tijdelijke aanduiding voor inhoud 4">
            <a:extLst>
              <a:ext uri="{FF2B5EF4-FFF2-40B4-BE49-F238E27FC236}">
                <a16:creationId xmlns:a16="http://schemas.microsoft.com/office/drawing/2014/main" id="{E07435A7-BF7D-146A-A0E3-6739E4258382}"/>
              </a:ext>
            </a:extLst>
          </p:cNvPr>
          <p:cNvPicPr>
            <a:picLocks noChangeAspect="1"/>
          </p:cNvPicPr>
          <p:nvPr/>
        </p:nvPicPr>
        <p:blipFill rotWithShape="1">
          <a:blip r:embed="rId3"/>
          <a:srcRect r="3557" b="1"/>
          <a:stretch/>
        </p:blipFill>
        <p:spPr>
          <a:xfrm>
            <a:off x="1008207" y="1417752"/>
            <a:ext cx="7151103" cy="4022496"/>
          </a:xfrm>
          <a:prstGeom prst="rect">
            <a:avLst/>
          </a:prstGeom>
        </p:spPr>
      </p:pic>
    </p:spTree>
    <p:extLst>
      <p:ext uri="{BB962C8B-B14F-4D97-AF65-F5344CB8AC3E}">
        <p14:creationId xmlns:p14="http://schemas.microsoft.com/office/powerpoint/2010/main" val="312413198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0" y="0"/>
            <a:ext cx="9167519" cy="280118"/>
          </a:xfrm>
          <a:prstGeom prst="rect">
            <a:avLst/>
          </a:prstGeom>
          <a:solidFill>
            <a:srgbClr val="1895CE"/>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fr-FR"/>
          </a:p>
        </p:txBody>
      </p:sp>
      <p:cxnSp>
        <p:nvCxnSpPr>
          <p:cNvPr id="23" name="Connecteur droit 22"/>
          <p:cNvCxnSpPr/>
          <p:nvPr/>
        </p:nvCxnSpPr>
        <p:spPr>
          <a:xfrm flipV="1">
            <a:off x="7604912" y="6579195"/>
            <a:ext cx="0" cy="290909"/>
          </a:xfrm>
          <a:prstGeom prst="line">
            <a:avLst/>
          </a:prstGeom>
          <a:ln w="57150" cmpd="sng">
            <a:solidFill>
              <a:srgbClr val="1F77B2"/>
            </a:solidFill>
          </a:ln>
          <a:effectLst/>
        </p:spPr>
        <p:style>
          <a:lnRef idx="2">
            <a:schemeClr val="accent1"/>
          </a:lnRef>
          <a:fillRef idx="0">
            <a:schemeClr val="accent1"/>
          </a:fillRef>
          <a:effectRef idx="1">
            <a:schemeClr val="accent1"/>
          </a:effectRef>
          <a:fontRef idx="minor">
            <a:schemeClr val="tx1"/>
          </a:fontRef>
        </p:style>
      </p:cxnSp>
      <p:pic>
        <p:nvPicPr>
          <p:cNvPr id="10" name="Image 82"/>
          <p:cNvPicPr>
            <a:picLocks noChangeAspect="1"/>
          </p:cNvPicPr>
          <p:nvPr/>
        </p:nvPicPr>
        <p:blipFill>
          <a:blip r:embed="rId3"/>
          <a:stretch>
            <a:fillRect/>
          </a:stretch>
        </p:blipFill>
        <p:spPr>
          <a:xfrm>
            <a:off x="7908787" y="5628401"/>
            <a:ext cx="1009335" cy="1036800"/>
          </a:xfrm>
          <a:prstGeom prst="rect">
            <a:avLst/>
          </a:prstGeom>
        </p:spPr>
      </p:pic>
      <p:pic>
        <p:nvPicPr>
          <p:cNvPr id="2" name="Picture 2" descr="Brown Economy cardboard coffin – Coffins by JC Atkinson">
            <a:extLst>
              <a:ext uri="{FF2B5EF4-FFF2-40B4-BE49-F238E27FC236}">
                <a16:creationId xmlns:a16="http://schemas.microsoft.com/office/drawing/2014/main" id="{41B24C65-986E-E44A-457F-BD5256301756}"/>
              </a:ext>
            </a:extLst>
          </p:cNvPr>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421498" y="1696165"/>
            <a:ext cx="8301003" cy="346566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5809020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0" y="0"/>
            <a:ext cx="9167519" cy="280118"/>
          </a:xfrm>
          <a:prstGeom prst="rect">
            <a:avLst/>
          </a:prstGeom>
          <a:solidFill>
            <a:srgbClr val="1895CE"/>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fr-FR"/>
          </a:p>
        </p:txBody>
      </p:sp>
      <p:cxnSp>
        <p:nvCxnSpPr>
          <p:cNvPr id="23" name="Connecteur droit 22"/>
          <p:cNvCxnSpPr/>
          <p:nvPr/>
        </p:nvCxnSpPr>
        <p:spPr>
          <a:xfrm flipV="1">
            <a:off x="7604912" y="6579195"/>
            <a:ext cx="0" cy="290909"/>
          </a:xfrm>
          <a:prstGeom prst="line">
            <a:avLst/>
          </a:prstGeom>
          <a:ln w="57150" cmpd="sng">
            <a:solidFill>
              <a:srgbClr val="1F77B2"/>
            </a:solidFill>
          </a:ln>
          <a:effectLst/>
        </p:spPr>
        <p:style>
          <a:lnRef idx="2">
            <a:schemeClr val="accent1"/>
          </a:lnRef>
          <a:fillRef idx="0">
            <a:schemeClr val="accent1"/>
          </a:fillRef>
          <a:effectRef idx="1">
            <a:schemeClr val="accent1"/>
          </a:effectRef>
          <a:fontRef idx="minor">
            <a:schemeClr val="tx1"/>
          </a:fontRef>
        </p:style>
      </p:cxnSp>
      <p:pic>
        <p:nvPicPr>
          <p:cNvPr id="10" name="Image 82"/>
          <p:cNvPicPr>
            <a:picLocks noChangeAspect="1"/>
          </p:cNvPicPr>
          <p:nvPr/>
        </p:nvPicPr>
        <p:blipFill>
          <a:blip r:embed="rId3"/>
          <a:stretch>
            <a:fillRect/>
          </a:stretch>
        </p:blipFill>
        <p:spPr>
          <a:xfrm>
            <a:off x="7908787" y="5628401"/>
            <a:ext cx="1009335" cy="1036800"/>
          </a:xfrm>
          <a:prstGeom prst="rect">
            <a:avLst/>
          </a:prstGeom>
        </p:spPr>
      </p:pic>
      <p:pic>
        <p:nvPicPr>
          <p:cNvPr id="1026" name="Picture 2" descr="Kartonnen tent? Een tent van karton hoe is dat? - Kampeermeneer.nl">
            <a:extLst>
              <a:ext uri="{FF2B5EF4-FFF2-40B4-BE49-F238E27FC236}">
                <a16:creationId xmlns:a16="http://schemas.microsoft.com/office/drawing/2014/main" id="{925B027A-D140-F99E-38FF-B06780ED5E7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83334" y="1167954"/>
            <a:ext cx="6800849" cy="452209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51339470"/>
      </p:ext>
    </p:extLst>
  </p:cSld>
  <p:clrMapOvr>
    <a:masterClrMapping/>
  </p:clrMapOvr>
</p:sld>
</file>

<file path=ppt/theme/theme1.xml><?xml version="1.0" encoding="utf-8"?>
<a:theme xmlns:a="http://schemas.openxmlformats.org/drawingml/2006/main" name="PPT sjabloon oktober 2015">
  <a:themeElements>
    <a:clrScheme name="Bureau">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Bureau">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PPT-sjabloon_20151008  -  Alleen-lezen" id="{ECA2932B-01E6-46E4-8A5F-0F630BC1B676}" vid="{2326EEE1-F928-4729-92B4-0CE820C1103B}"/>
    </a:ext>
  </a:extLst>
</a:theme>
</file>

<file path=ppt/theme/theme2.xml><?xml version="1.0" encoding="utf-8"?>
<a:theme xmlns:a="http://schemas.openxmlformats.org/drawingml/2006/main" name="Kantoorthema">
  <a:themeElements>
    <a:clrScheme name="Kantoor">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to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lcf76f155ced4ddcb4097134ff3c332f xmlns="18635d2d-a6f3-4fc6-a57a-cef950ecb4b7">
      <Terms xmlns="http://schemas.microsoft.com/office/infopath/2007/PartnerControls"/>
    </lcf76f155ced4ddcb4097134ff3c332f>
    <TaxCatchAll xmlns="ab79bae5-3954-4fc6-b5c7-a632e027fd35" xsi:nil="true"/>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5F72D766C5ABE24DAA1D8CDF1BA59D40" ma:contentTypeVersion="" ma:contentTypeDescription="Create a new document." ma:contentTypeScope="" ma:versionID="e65d159788aa92ae3ae356b43425fcae">
  <xsd:schema xmlns:xsd="http://www.w3.org/2001/XMLSchema" xmlns:xs="http://www.w3.org/2001/XMLSchema" xmlns:p="http://schemas.microsoft.com/office/2006/metadata/properties" xmlns:ns2="18635d2d-a6f3-4fc6-a57a-cef950ecb4b7" xmlns:ns3="ab79bae5-3954-4fc6-b5c7-a632e027fd35" targetNamespace="http://schemas.microsoft.com/office/2006/metadata/properties" ma:root="true" ma:fieldsID="e81c53966e53cad93248b4766ed7216c" ns2:_="" ns3:_="">
    <xsd:import namespace="18635d2d-a6f3-4fc6-a57a-cef950ecb4b7"/>
    <xsd:import namespace="ab79bae5-3954-4fc6-b5c7-a632e027fd35"/>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OCR" minOccurs="0"/>
                <xsd:element ref="ns2:MediaServiceGenerationTime" minOccurs="0"/>
                <xsd:element ref="ns2:MediaServiceEventHashCode" minOccurs="0"/>
                <xsd:element ref="ns2:MediaServiceDateTaken" minOccurs="0"/>
                <xsd:element ref="ns2:MediaLengthInSeconds" minOccurs="0"/>
                <xsd:element ref="ns2:lcf76f155ced4ddcb4097134ff3c332f" minOccurs="0"/>
                <xsd:element ref="ns3:TaxCatchAll" minOccurs="0"/>
                <xsd:element ref="ns3:SharedWithUsers" minOccurs="0"/>
                <xsd:element ref="ns3: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18635d2d-a6f3-4fc6-a57a-cef950ecb4b7"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OCR" ma:index="11" nillable="true" ma:displayName="Extracted Text" ma:internalName="MediaServiceOCR" ma:readOnly="true">
      <xsd:simpleType>
        <xsd:restriction base="dms:Note">
          <xsd:maxLength value="255"/>
        </xsd:restriction>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DateTaken" ma:index="14" nillable="true" ma:displayName="MediaServiceDateTaken" ma:hidden="true" ma:internalName="MediaServiceDateTaken" ma:readOnly="true">
      <xsd:simpleType>
        <xsd:restriction base="dms:Text"/>
      </xsd:simpleType>
    </xsd:element>
    <xsd:element name="MediaLengthInSeconds" ma:index="15" nillable="true" ma:displayName="MediaLengthInSeconds" ma:hidden="true" ma:internalName="MediaLengthInSeconds" ma:readOnly="true">
      <xsd:simpleType>
        <xsd:restriction base="dms:Unknown"/>
      </xsd:simpleType>
    </xsd:element>
    <xsd:element name="lcf76f155ced4ddcb4097134ff3c332f" ma:index="17" nillable="true" ma:taxonomy="true" ma:internalName="lcf76f155ced4ddcb4097134ff3c332f" ma:taxonomyFieldName="MediaServiceImageTags" ma:displayName="Image Tags" ma:readOnly="false" ma:fieldId="{5cf76f15-5ced-4ddc-b409-7134ff3c332f}" ma:taxonomyMulti="true" ma:sspId="95a3c89c-c0ec-4e0b-b889-34b805f384d3" ma:termSetId="09814cd3-568e-fe90-9814-8d621ff8fb84" ma:anchorId="fba54fb3-c3e1-fe81-a776-ca4b69148c4d"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ab79bae5-3954-4fc6-b5c7-a632e027fd35" elementFormDefault="qualified">
    <xsd:import namespace="http://schemas.microsoft.com/office/2006/documentManagement/types"/>
    <xsd:import namespace="http://schemas.microsoft.com/office/infopath/2007/PartnerControls"/>
    <xsd:element name="TaxCatchAll" ma:index="18" nillable="true" ma:displayName="Taxonomy Catch All Column" ma:hidden="true" ma:list="{62c16af4-8c6c-4830-a835-9433c63c49e6}" ma:internalName="TaxCatchAll" ma:showField="CatchAllData" ma:web="ab79bae5-3954-4fc6-b5c7-a632e027fd35">
      <xsd:complexType>
        <xsd:complexContent>
          <xsd:extension base="dms:MultiChoiceLookup">
            <xsd:sequence>
              <xsd:element name="Value" type="dms:Lookup" maxOccurs="unbounded" minOccurs="0" nillable="true"/>
            </xsd:sequence>
          </xsd:extension>
        </xsd:complexContent>
      </xsd:complexType>
    </xsd:element>
    <xsd:element name="SharedWithUsers" ma:index="19"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0"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3A217803-97BE-4086-A6DB-C6B6C04B49B9}">
  <ds:schemaRefs>
    <ds:schemaRef ds:uri="http://schemas.microsoft.com/sharepoint/v3/contenttype/forms"/>
  </ds:schemaRefs>
</ds:datastoreItem>
</file>

<file path=customXml/itemProps2.xml><?xml version="1.0" encoding="utf-8"?>
<ds:datastoreItem xmlns:ds="http://schemas.openxmlformats.org/officeDocument/2006/customXml" ds:itemID="{45FAC940-1C23-4691-9C64-23BCE62ED9AF}">
  <ds:schemaRefs>
    <ds:schemaRef ds:uri="http://www.w3.org/XML/1998/namespace"/>
    <ds:schemaRef ds:uri="http://purl.org/dc/dcmitype/"/>
    <ds:schemaRef ds:uri="http://schemas.openxmlformats.org/package/2006/metadata/core-properties"/>
    <ds:schemaRef ds:uri="http://schemas.microsoft.com/office/2006/metadata/properties"/>
    <ds:schemaRef ds:uri="http://purl.org/dc/elements/1.1/"/>
    <ds:schemaRef ds:uri="http://schemas.microsoft.com/office/infopath/2007/PartnerControls"/>
    <ds:schemaRef ds:uri="http://schemas.microsoft.com/office/2006/documentManagement/types"/>
    <ds:schemaRef ds:uri="18635d2d-a6f3-4fc6-a57a-cef950ecb4b7"/>
    <ds:schemaRef ds:uri="ab79bae5-3954-4fc6-b5c7-a632e027fd35"/>
    <ds:schemaRef ds:uri="http://purl.org/dc/terms/"/>
  </ds:schemaRefs>
</ds:datastoreItem>
</file>

<file path=customXml/itemProps3.xml><?xml version="1.0" encoding="utf-8"?>
<ds:datastoreItem xmlns:ds="http://schemas.openxmlformats.org/officeDocument/2006/customXml" ds:itemID="{9F812CD0-A917-403F-B1B0-67AB9A93C81C}">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18635d2d-a6f3-4fc6-a57a-cef950ecb4b7"/>
    <ds:schemaRef ds:uri="ab79bae5-3954-4fc6-b5c7-a632e027fd35"/>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Quiz-time met antwoorden</Template>
  <TotalTime>147</TotalTime>
  <Words>941</Words>
  <Application>Microsoft Office PowerPoint</Application>
  <PresentationFormat>Affichage à l'écran (4:3)</PresentationFormat>
  <Paragraphs>67</Paragraphs>
  <Slides>24</Slides>
  <Notes>14</Notes>
  <HiddenSlides>0</HiddenSlides>
  <MMClips>0</MMClips>
  <ScaleCrop>false</ScaleCrop>
  <HeadingPairs>
    <vt:vector size="6" baseType="variant">
      <vt:variant>
        <vt:lpstr>Polices utilisées</vt:lpstr>
      </vt:variant>
      <vt:variant>
        <vt:i4>4</vt:i4>
      </vt:variant>
      <vt:variant>
        <vt:lpstr>Thème</vt:lpstr>
      </vt:variant>
      <vt:variant>
        <vt:i4>1</vt:i4>
      </vt:variant>
      <vt:variant>
        <vt:lpstr>Titres des diapositives</vt:lpstr>
      </vt:variant>
      <vt:variant>
        <vt:i4>24</vt:i4>
      </vt:variant>
    </vt:vector>
  </HeadingPairs>
  <TitlesOfParts>
    <vt:vector size="29" baseType="lpstr">
      <vt:lpstr>Arial</vt:lpstr>
      <vt:lpstr>Calibri</vt:lpstr>
      <vt:lpstr>Roboto</vt:lpstr>
      <vt:lpstr>Verdana</vt:lpstr>
      <vt:lpstr>PPT sjabloon oktober 2015</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PowerPoint-presentatie</dc:title>
  <dc:creator>Anske Allewaert | GoodPlanet Belgium</dc:creator>
  <cp:lastModifiedBy>Marjolaine Blommaert | GoodPlanet Belgium</cp:lastModifiedBy>
  <cp:revision>94</cp:revision>
  <dcterms:created xsi:type="dcterms:W3CDTF">2021-11-10T08:38:25Z</dcterms:created>
  <dcterms:modified xsi:type="dcterms:W3CDTF">2023-01-29T15:33:37Z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0x0101005F72D766C5ABE24DAA1D8CDF1BA59D40</vt:lpwstr>
  </property>
  <property fmtid="{D5CDD505-2E9C-101B-9397-08002B2CF9AE}" pid="3" name="MediaServiceImageTags">
    <vt:lpwstr/>
  </property>
</Properties>
</file>