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91" r:id="rId5"/>
    <p:sldId id="279" r:id="rId6"/>
    <p:sldId id="280" r:id="rId7"/>
    <p:sldId id="281" r:id="rId8"/>
    <p:sldId id="457" r:id="rId9"/>
    <p:sldId id="458" r:id="rId10"/>
    <p:sldId id="459" r:id="rId11"/>
    <p:sldId id="461" r:id="rId12"/>
    <p:sldId id="462" r:id="rId13"/>
    <p:sldId id="463" r:id="rId14"/>
    <p:sldId id="466" r:id="rId15"/>
    <p:sldId id="468" r:id="rId16"/>
    <p:sldId id="469" r:id="rId17"/>
    <p:sldId id="470" r:id="rId18"/>
    <p:sldId id="471" r:id="rId19"/>
    <p:sldId id="500" r:id="rId20"/>
    <p:sldId id="496" r:id="rId21"/>
    <p:sldId id="506" r:id="rId22"/>
    <p:sldId id="274" r:id="rId23"/>
    <p:sldId id="296" r:id="rId24"/>
    <p:sldId id="275" r:id="rId25"/>
    <p:sldId id="295" r:id="rId26"/>
    <p:sldId id="276"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F8A"/>
    <a:srgbClr val="1895CE"/>
    <a:srgbClr val="FFFFFE"/>
    <a:srgbClr val="FFFEFF"/>
    <a:srgbClr val="FEFFFF"/>
    <a:srgbClr val="FFFFFF"/>
    <a:srgbClr val="473F30"/>
    <a:srgbClr val="AFCA15"/>
    <a:srgbClr val="E52B51"/>
    <a:srgbClr val="E888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77" autoAdjust="0"/>
  </p:normalViewPr>
  <p:slideViewPr>
    <p:cSldViewPr snapToGrid="0" snapToObjects="1">
      <p:cViewPr varScale="1">
        <p:scale>
          <a:sx n="55" d="100"/>
          <a:sy n="55" d="100"/>
        </p:scale>
        <p:origin x="186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De Leuze | GoodPlanet Belgium" userId="13461656-a2d6-4508-ace5-31c2c38ca7f1" providerId="ADAL" clId="{4BD3C716-B4DC-42D5-983B-5988D3ACD061}"/>
    <pc:docChg chg="modSld">
      <pc:chgData name="Kelly De Leuze | GoodPlanet Belgium" userId="13461656-a2d6-4508-ace5-31c2c38ca7f1" providerId="ADAL" clId="{4BD3C716-B4DC-42D5-983B-5988D3ACD061}" dt="2022-01-25T10:55:51.452" v="62" actId="404"/>
      <pc:docMkLst>
        <pc:docMk/>
      </pc:docMkLst>
      <pc:sldChg chg="modSp mod modNotesTx">
        <pc:chgData name="Kelly De Leuze | GoodPlanet Belgium" userId="13461656-a2d6-4508-ace5-31c2c38ca7f1" providerId="ADAL" clId="{4BD3C716-B4DC-42D5-983B-5988D3ACD061}" dt="2022-01-25T10:55:51.452" v="62" actId="404"/>
        <pc:sldMkLst>
          <pc:docMk/>
          <pc:sldMk cId="3225545327" sldId="295"/>
        </pc:sldMkLst>
        <pc:spChg chg="mod">
          <ac:chgData name="Kelly De Leuze | GoodPlanet Belgium" userId="13461656-a2d6-4508-ace5-31c2c38ca7f1" providerId="ADAL" clId="{4BD3C716-B4DC-42D5-983B-5988D3ACD061}" dt="2022-01-25T10:55:51.452" v="62" actId="404"/>
          <ac:spMkLst>
            <pc:docMk/>
            <pc:sldMk cId="3225545327" sldId="295"/>
            <ac:spMk id="2" creationId="{00000000-0000-0000-0000-000000000000}"/>
          </ac:spMkLst>
        </pc:spChg>
      </pc:sldChg>
    </pc:docChg>
  </pc:docChgLst>
  <pc:docChgLst>
    <pc:chgData name="Anske Allewaert | GoodPlanet Belgium" userId="39665255-030a-4689-b522-fb6b10596f60" providerId="ADAL" clId="{4C098DD2-B979-4950-85F7-3B6665C61F8B}"/>
    <pc:docChg chg="undo custSel modSld">
      <pc:chgData name="Anske Allewaert | GoodPlanet Belgium" userId="39665255-030a-4689-b522-fb6b10596f60" providerId="ADAL" clId="{4C098DD2-B979-4950-85F7-3B6665C61F8B}" dt="2021-11-10T10:23:23.095" v="1391" actId="20577"/>
      <pc:docMkLst>
        <pc:docMk/>
      </pc:docMkLst>
      <pc:sldChg chg="modSp mod">
        <pc:chgData name="Anske Allewaert | GoodPlanet Belgium" userId="39665255-030a-4689-b522-fb6b10596f60" providerId="ADAL" clId="{4C098DD2-B979-4950-85F7-3B6665C61F8B}" dt="2021-11-10T10:22:07.644" v="1362" actId="20577"/>
        <pc:sldMkLst>
          <pc:docMk/>
          <pc:sldMk cId="1954135386" sldId="274"/>
        </pc:sldMkLst>
        <pc:spChg chg="mod">
          <ac:chgData name="Anske Allewaert | GoodPlanet Belgium" userId="39665255-030a-4689-b522-fb6b10596f60" providerId="ADAL" clId="{4C098DD2-B979-4950-85F7-3B6665C61F8B}" dt="2021-11-10T10:22:07.644" v="1362" actId="20577"/>
          <ac:spMkLst>
            <pc:docMk/>
            <pc:sldMk cId="1954135386" sldId="274"/>
            <ac:spMk id="10" creationId="{00000000-0000-0000-0000-000000000000}"/>
          </ac:spMkLst>
        </pc:spChg>
      </pc:sldChg>
      <pc:sldChg chg="modSp mod modNotesTx">
        <pc:chgData name="Anske Allewaert | GoodPlanet Belgium" userId="39665255-030a-4689-b522-fb6b10596f60" providerId="ADAL" clId="{4C098DD2-B979-4950-85F7-3B6665C61F8B}" dt="2021-11-10T10:23:15.995" v="1388" actId="20577"/>
        <pc:sldMkLst>
          <pc:docMk/>
          <pc:sldMk cId="112259975" sldId="275"/>
        </pc:sldMkLst>
        <pc:spChg chg="mod">
          <ac:chgData name="Anske Allewaert | GoodPlanet Belgium" userId="39665255-030a-4689-b522-fb6b10596f60" providerId="ADAL" clId="{4C098DD2-B979-4950-85F7-3B6665C61F8B}" dt="2021-11-10T10:23:15.995" v="1388" actId="20577"/>
          <ac:spMkLst>
            <pc:docMk/>
            <pc:sldMk cId="112259975" sldId="275"/>
            <ac:spMk id="10" creationId="{00000000-0000-0000-0000-000000000000}"/>
          </ac:spMkLst>
        </pc:spChg>
      </pc:sldChg>
      <pc:sldChg chg="modSp mod">
        <pc:chgData name="Anske Allewaert | GoodPlanet Belgium" userId="39665255-030a-4689-b522-fb6b10596f60" providerId="ADAL" clId="{4C098DD2-B979-4950-85F7-3B6665C61F8B}" dt="2021-11-10T10:23:23.095" v="1391" actId="20577"/>
        <pc:sldMkLst>
          <pc:docMk/>
          <pc:sldMk cId="2451309160" sldId="276"/>
        </pc:sldMkLst>
        <pc:spChg chg="mod">
          <ac:chgData name="Anske Allewaert | GoodPlanet Belgium" userId="39665255-030a-4689-b522-fb6b10596f60" providerId="ADAL" clId="{4C098DD2-B979-4950-85F7-3B6665C61F8B}" dt="2021-11-10T10:23:23.095" v="1391" actId="20577"/>
          <ac:spMkLst>
            <pc:docMk/>
            <pc:sldMk cId="2451309160" sldId="276"/>
            <ac:spMk id="10" creationId="{00000000-0000-0000-0000-000000000000}"/>
          </ac:spMkLst>
        </pc:spChg>
      </pc:sldChg>
      <pc:sldChg chg="modSp mod">
        <pc:chgData name="Anske Allewaert | GoodPlanet Belgium" userId="39665255-030a-4689-b522-fb6b10596f60" providerId="ADAL" clId="{4C098DD2-B979-4950-85F7-3B6665C61F8B}" dt="2021-11-10T09:50:34.168" v="63" actId="20577"/>
        <pc:sldMkLst>
          <pc:docMk/>
          <pc:sldMk cId="2644778539" sldId="280"/>
        </pc:sldMkLst>
        <pc:spChg chg="mod">
          <ac:chgData name="Anske Allewaert | GoodPlanet Belgium" userId="39665255-030a-4689-b522-fb6b10596f60" providerId="ADAL" clId="{4C098DD2-B979-4950-85F7-3B6665C61F8B}" dt="2021-11-10T09:50:19.976" v="8" actId="20577"/>
          <ac:spMkLst>
            <pc:docMk/>
            <pc:sldMk cId="2644778539" sldId="280"/>
            <ac:spMk id="2" creationId="{00000000-0000-0000-0000-000000000000}"/>
          </ac:spMkLst>
        </pc:spChg>
        <pc:spChg chg="mod">
          <ac:chgData name="Anske Allewaert | GoodPlanet Belgium" userId="39665255-030a-4689-b522-fb6b10596f60" providerId="ADAL" clId="{4C098DD2-B979-4950-85F7-3B6665C61F8B}" dt="2021-11-10T09:50:34.168" v="63" actId="20577"/>
          <ac:spMkLst>
            <pc:docMk/>
            <pc:sldMk cId="2644778539" sldId="280"/>
            <ac:spMk id="8" creationId="{00000000-0000-0000-0000-000000000000}"/>
          </ac:spMkLst>
        </pc:spChg>
      </pc:sldChg>
      <pc:sldChg chg="modSp mod">
        <pc:chgData name="Anske Allewaert | GoodPlanet Belgium" userId="39665255-030a-4689-b522-fb6b10596f60" providerId="ADAL" clId="{4C098DD2-B979-4950-85F7-3B6665C61F8B}" dt="2021-11-10T09:50:38.763" v="80" actId="20577"/>
        <pc:sldMkLst>
          <pc:docMk/>
          <pc:sldMk cId="1135099751" sldId="281"/>
        </pc:sldMkLst>
        <pc:spChg chg="mod">
          <ac:chgData name="Anske Allewaert | GoodPlanet Belgium" userId="39665255-030a-4689-b522-fb6b10596f60" providerId="ADAL" clId="{4C098DD2-B979-4950-85F7-3B6665C61F8B}" dt="2021-11-10T09:50:38.763" v="80" actId="20577"/>
          <ac:spMkLst>
            <pc:docMk/>
            <pc:sldMk cId="1135099751" sldId="281"/>
            <ac:spMk id="10" creationId="{00000000-0000-0000-0000-000000000000}"/>
          </ac:spMkLst>
        </pc:spChg>
      </pc:sldChg>
      <pc:sldChg chg="modSp modAnim modNotesTx">
        <pc:chgData name="Anske Allewaert | GoodPlanet Belgium" userId="39665255-030a-4689-b522-fb6b10596f60" providerId="ADAL" clId="{4C098DD2-B979-4950-85F7-3B6665C61F8B}" dt="2021-11-10T10:23:00.458" v="1371"/>
        <pc:sldMkLst>
          <pc:docMk/>
          <pc:sldMk cId="3225545327" sldId="296"/>
        </pc:sldMkLst>
        <pc:spChg chg="mod">
          <ac:chgData name="Anske Allewaert | GoodPlanet Belgium" userId="39665255-030a-4689-b522-fb6b10596f60" providerId="ADAL" clId="{4C098DD2-B979-4950-85F7-3B6665C61F8B}" dt="2021-11-10T10:22:48.177" v="1369" actId="20577"/>
          <ac:spMkLst>
            <pc:docMk/>
            <pc:sldMk cId="3225545327" sldId="296"/>
            <ac:spMk id="8" creationId="{00000000-0000-0000-0000-000000000000}"/>
          </ac:spMkLst>
        </pc:spChg>
      </pc:sldChg>
      <pc:sldChg chg="modSp mod modNotesTx">
        <pc:chgData name="Anske Allewaert | GoodPlanet Belgium" userId="39665255-030a-4689-b522-fb6b10596f60" providerId="ADAL" clId="{4C098DD2-B979-4950-85F7-3B6665C61F8B}" dt="2021-11-10T09:53:51.011" v="176" actId="20577"/>
        <pc:sldMkLst>
          <pc:docMk/>
          <pc:sldMk cId="2072016187" sldId="457"/>
        </pc:sldMkLst>
        <pc:spChg chg="mod">
          <ac:chgData name="Anske Allewaert | GoodPlanet Belgium" userId="39665255-030a-4689-b522-fb6b10596f60" providerId="ADAL" clId="{4C098DD2-B979-4950-85F7-3B6665C61F8B}" dt="2021-11-10T09:53:20.354" v="128" actId="20577"/>
          <ac:spMkLst>
            <pc:docMk/>
            <pc:sldMk cId="2072016187" sldId="457"/>
            <ac:spMk id="5" creationId="{E9A1B680-B867-44C4-BC61-FDB1C27CA6AB}"/>
          </ac:spMkLst>
        </pc:spChg>
        <pc:spChg chg="mod">
          <ac:chgData name="Anske Allewaert | GoodPlanet Belgium" userId="39665255-030a-4689-b522-fb6b10596f60" providerId="ADAL" clId="{4C098DD2-B979-4950-85F7-3B6665C61F8B}" dt="2021-11-10T09:50:42.223" v="88" actId="20577"/>
          <ac:spMkLst>
            <pc:docMk/>
            <pc:sldMk cId="2072016187" sldId="457"/>
            <ac:spMk id="7" creationId="{28AE033E-738F-4A8A-B9AD-CD29C012BFAA}"/>
          </ac:spMkLst>
        </pc:spChg>
        <pc:spChg chg="mod">
          <ac:chgData name="Anske Allewaert | GoodPlanet Belgium" userId="39665255-030a-4689-b522-fb6b10596f60" providerId="ADAL" clId="{4C098DD2-B979-4950-85F7-3B6665C61F8B}" dt="2021-11-10T09:53:23.107" v="135" actId="20577"/>
          <ac:spMkLst>
            <pc:docMk/>
            <pc:sldMk cId="2072016187" sldId="457"/>
            <ac:spMk id="8" creationId="{1AF55EB5-7B08-41AF-B3E3-B6A68AC4FB6A}"/>
          </ac:spMkLst>
        </pc:spChg>
        <pc:spChg chg="mod">
          <ac:chgData name="Anske Allewaert | GoodPlanet Belgium" userId="39665255-030a-4689-b522-fb6b10596f60" providerId="ADAL" clId="{4C098DD2-B979-4950-85F7-3B6665C61F8B}" dt="2021-11-10T09:53:10.785" v="120"/>
          <ac:spMkLst>
            <pc:docMk/>
            <pc:sldMk cId="2072016187" sldId="457"/>
            <ac:spMk id="9" creationId="{78F95251-3019-453D-AD8C-8EB5A8D1BF19}"/>
          </ac:spMkLst>
        </pc:spChg>
        <pc:spChg chg="mod">
          <ac:chgData name="Anske Allewaert | GoodPlanet Belgium" userId="39665255-030a-4689-b522-fb6b10596f60" providerId="ADAL" clId="{4C098DD2-B979-4950-85F7-3B6665C61F8B}" dt="2021-11-10T09:53:30.600" v="162" actId="20577"/>
          <ac:spMkLst>
            <pc:docMk/>
            <pc:sldMk cId="2072016187" sldId="457"/>
            <ac:spMk id="10" creationId="{4D568529-1418-4E43-99EB-50C354AE9297}"/>
          </ac:spMkLst>
        </pc:spChg>
        <pc:spChg chg="mod">
          <ac:chgData name="Anske Allewaert | GoodPlanet Belgium" userId="39665255-030a-4689-b522-fb6b10596f60" providerId="ADAL" clId="{4C098DD2-B979-4950-85F7-3B6665C61F8B}" dt="2021-11-10T09:53:48.331" v="175" actId="20577"/>
          <ac:spMkLst>
            <pc:docMk/>
            <pc:sldMk cId="2072016187" sldId="457"/>
            <ac:spMk id="11" creationId="{C47C3FBE-30C7-49BF-9624-8367CA49BF37}"/>
          </ac:spMkLst>
        </pc:spChg>
      </pc:sldChg>
      <pc:sldChg chg="modSp mod modNotesTx">
        <pc:chgData name="Anske Allewaert | GoodPlanet Belgium" userId="39665255-030a-4689-b522-fb6b10596f60" providerId="ADAL" clId="{4C098DD2-B979-4950-85F7-3B6665C61F8B}" dt="2021-11-10T09:57:11.049" v="267" actId="20577"/>
        <pc:sldMkLst>
          <pc:docMk/>
          <pc:sldMk cId="1606404819" sldId="458"/>
        </pc:sldMkLst>
        <pc:spChg chg="mod">
          <ac:chgData name="Anske Allewaert | GoodPlanet Belgium" userId="39665255-030a-4689-b522-fb6b10596f60" providerId="ADAL" clId="{4C098DD2-B979-4950-85F7-3B6665C61F8B}" dt="2021-11-10T09:50:50.498" v="90"/>
          <ac:spMkLst>
            <pc:docMk/>
            <pc:sldMk cId="1606404819" sldId="458"/>
            <ac:spMk id="7" creationId="{28AE033E-738F-4A8A-B9AD-CD29C012BFAA}"/>
          </ac:spMkLst>
        </pc:spChg>
        <pc:spChg chg="mod">
          <ac:chgData name="Anske Allewaert | GoodPlanet Belgium" userId="39665255-030a-4689-b522-fb6b10596f60" providerId="ADAL" clId="{4C098DD2-B979-4950-85F7-3B6665C61F8B}" dt="2021-11-10T09:57:01.318" v="266"/>
          <ac:spMkLst>
            <pc:docMk/>
            <pc:sldMk cId="1606404819" sldId="458"/>
            <ac:spMk id="9" creationId="{78F95251-3019-453D-AD8C-8EB5A8D1BF19}"/>
          </ac:spMkLst>
        </pc:spChg>
      </pc:sldChg>
      <pc:sldChg chg="modSp mod modNotesTx">
        <pc:chgData name="Anske Allewaert | GoodPlanet Belgium" userId="39665255-030a-4689-b522-fb6b10596f60" providerId="ADAL" clId="{4C098DD2-B979-4950-85F7-3B6665C61F8B}" dt="2021-11-10T09:58:57.991" v="358" actId="20577"/>
        <pc:sldMkLst>
          <pc:docMk/>
          <pc:sldMk cId="2188621235" sldId="459"/>
        </pc:sldMkLst>
        <pc:spChg chg="mod">
          <ac:chgData name="Anske Allewaert | GoodPlanet Belgium" userId="39665255-030a-4689-b522-fb6b10596f60" providerId="ADAL" clId="{4C098DD2-B979-4950-85F7-3B6665C61F8B}" dt="2021-11-10T09:57:51.246" v="287" actId="20577"/>
          <ac:spMkLst>
            <pc:docMk/>
            <pc:sldMk cId="2188621235" sldId="459"/>
            <ac:spMk id="5" creationId="{E9A1B680-B867-44C4-BC61-FDB1C27CA6AB}"/>
          </ac:spMkLst>
        </pc:spChg>
        <pc:spChg chg="mod">
          <ac:chgData name="Anske Allewaert | GoodPlanet Belgium" userId="39665255-030a-4689-b522-fb6b10596f60" providerId="ADAL" clId="{4C098DD2-B979-4950-85F7-3B6665C61F8B}" dt="2021-11-10T09:50:56.077" v="92"/>
          <ac:spMkLst>
            <pc:docMk/>
            <pc:sldMk cId="2188621235" sldId="459"/>
            <ac:spMk id="7" creationId="{28AE033E-738F-4A8A-B9AD-CD29C012BFAA}"/>
          </ac:spMkLst>
        </pc:spChg>
        <pc:spChg chg="mod">
          <ac:chgData name="Anske Allewaert | GoodPlanet Belgium" userId="39665255-030a-4689-b522-fb6b10596f60" providerId="ADAL" clId="{4C098DD2-B979-4950-85F7-3B6665C61F8B}" dt="2021-11-10T09:58:51.118" v="357" actId="20577"/>
          <ac:spMkLst>
            <pc:docMk/>
            <pc:sldMk cId="2188621235" sldId="459"/>
            <ac:spMk id="8" creationId="{1AF55EB5-7B08-41AF-B3E3-B6A68AC4FB6A}"/>
          </ac:spMkLst>
        </pc:spChg>
        <pc:spChg chg="mod">
          <ac:chgData name="Anske Allewaert | GoodPlanet Belgium" userId="39665255-030a-4689-b522-fb6b10596f60" providerId="ADAL" clId="{4C098DD2-B979-4950-85F7-3B6665C61F8B}" dt="2021-11-10T09:57:32.746" v="270"/>
          <ac:spMkLst>
            <pc:docMk/>
            <pc:sldMk cId="2188621235" sldId="459"/>
            <ac:spMk id="9" creationId="{78F95251-3019-453D-AD8C-8EB5A8D1BF19}"/>
          </ac:spMkLst>
        </pc:spChg>
        <pc:spChg chg="mod">
          <ac:chgData name="Anske Allewaert | GoodPlanet Belgium" userId="39665255-030a-4689-b522-fb6b10596f60" providerId="ADAL" clId="{4C098DD2-B979-4950-85F7-3B6665C61F8B}" dt="2021-11-10T09:58:25.644" v="321" actId="20577"/>
          <ac:spMkLst>
            <pc:docMk/>
            <pc:sldMk cId="2188621235" sldId="459"/>
            <ac:spMk id="10" creationId="{4D568529-1418-4E43-99EB-50C354AE9297}"/>
          </ac:spMkLst>
        </pc:spChg>
        <pc:spChg chg="mod">
          <ac:chgData name="Anske Allewaert | GoodPlanet Belgium" userId="39665255-030a-4689-b522-fb6b10596f60" providerId="ADAL" clId="{4C098DD2-B979-4950-85F7-3B6665C61F8B}" dt="2021-11-10T09:58:10.922" v="307" actId="20577"/>
          <ac:spMkLst>
            <pc:docMk/>
            <pc:sldMk cId="2188621235" sldId="459"/>
            <ac:spMk id="11" creationId="{C47C3FBE-30C7-49BF-9624-8367CA49BF37}"/>
          </ac:spMkLst>
        </pc:spChg>
      </pc:sldChg>
      <pc:sldChg chg="modSp mod modNotesTx">
        <pc:chgData name="Anske Allewaert | GoodPlanet Belgium" userId="39665255-030a-4689-b522-fb6b10596f60" providerId="ADAL" clId="{4C098DD2-B979-4950-85F7-3B6665C61F8B}" dt="2021-11-10T10:01:53.497" v="461" actId="20577"/>
        <pc:sldMkLst>
          <pc:docMk/>
          <pc:sldMk cId="331687744" sldId="461"/>
        </pc:sldMkLst>
        <pc:spChg chg="mod">
          <ac:chgData name="Anske Allewaert | GoodPlanet Belgium" userId="39665255-030a-4689-b522-fb6b10596f60" providerId="ADAL" clId="{4C098DD2-B979-4950-85F7-3B6665C61F8B}" dt="2021-11-10T10:01:45.942" v="456" actId="20577"/>
          <ac:spMkLst>
            <pc:docMk/>
            <pc:sldMk cId="331687744" sldId="461"/>
            <ac:spMk id="5" creationId="{E9A1B680-B867-44C4-BC61-FDB1C27CA6AB}"/>
          </ac:spMkLst>
        </pc:spChg>
        <pc:spChg chg="mod">
          <ac:chgData name="Anske Allewaert | GoodPlanet Belgium" userId="39665255-030a-4689-b522-fb6b10596f60" providerId="ADAL" clId="{4C098DD2-B979-4950-85F7-3B6665C61F8B}" dt="2021-11-10T09:51:01.601" v="94"/>
          <ac:spMkLst>
            <pc:docMk/>
            <pc:sldMk cId="331687744" sldId="461"/>
            <ac:spMk id="7" creationId="{28AE033E-738F-4A8A-B9AD-CD29C012BFAA}"/>
          </ac:spMkLst>
        </pc:spChg>
        <pc:spChg chg="mod">
          <ac:chgData name="Anske Allewaert | GoodPlanet Belgium" userId="39665255-030a-4689-b522-fb6b10596f60" providerId="ADAL" clId="{4C098DD2-B979-4950-85F7-3B6665C61F8B}" dt="2021-11-10T10:01:49.417" v="460" actId="20577"/>
          <ac:spMkLst>
            <pc:docMk/>
            <pc:sldMk cId="331687744" sldId="461"/>
            <ac:spMk id="8" creationId="{1AF55EB5-7B08-41AF-B3E3-B6A68AC4FB6A}"/>
          </ac:spMkLst>
        </pc:spChg>
        <pc:spChg chg="mod">
          <ac:chgData name="Anske Allewaert | GoodPlanet Belgium" userId="39665255-030a-4689-b522-fb6b10596f60" providerId="ADAL" clId="{4C098DD2-B979-4950-85F7-3B6665C61F8B}" dt="2021-11-10T10:01:37.310" v="452" actId="27636"/>
          <ac:spMkLst>
            <pc:docMk/>
            <pc:sldMk cId="331687744" sldId="461"/>
            <ac:spMk id="9" creationId="{78F95251-3019-453D-AD8C-8EB5A8D1BF19}"/>
          </ac:spMkLst>
        </pc:spChg>
      </pc:sldChg>
      <pc:sldChg chg="modSp mod modNotesTx">
        <pc:chgData name="Anske Allewaert | GoodPlanet Belgium" userId="39665255-030a-4689-b522-fb6b10596f60" providerId="ADAL" clId="{4C098DD2-B979-4950-85F7-3B6665C61F8B}" dt="2021-11-10T10:02:52.242" v="500" actId="20577"/>
        <pc:sldMkLst>
          <pc:docMk/>
          <pc:sldMk cId="2179717801" sldId="462"/>
        </pc:sldMkLst>
        <pc:spChg chg="mod">
          <ac:chgData name="Anske Allewaert | GoodPlanet Belgium" userId="39665255-030a-4689-b522-fb6b10596f60" providerId="ADAL" clId="{4C098DD2-B979-4950-85F7-3B6665C61F8B}" dt="2021-11-10T10:02:36.550" v="481" actId="20577"/>
          <ac:spMkLst>
            <pc:docMk/>
            <pc:sldMk cId="2179717801" sldId="462"/>
            <ac:spMk id="5" creationId="{E9A1B680-B867-44C4-BC61-FDB1C27CA6AB}"/>
          </ac:spMkLst>
        </pc:spChg>
        <pc:spChg chg="mod">
          <ac:chgData name="Anske Allewaert | GoodPlanet Belgium" userId="39665255-030a-4689-b522-fb6b10596f60" providerId="ADAL" clId="{4C098DD2-B979-4950-85F7-3B6665C61F8B}" dt="2021-11-10T09:51:48.914" v="98"/>
          <ac:spMkLst>
            <pc:docMk/>
            <pc:sldMk cId="2179717801" sldId="462"/>
            <ac:spMk id="7" creationId="{28AE033E-738F-4A8A-B9AD-CD29C012BFAA}"/>
          </ac:spMkLst>
        </pc:spChg>
        <pc:spChg chg="mod">
          <ac:chgData name="Anske Allewaert | GoodPlanet Belgium" userId="39665255-030a-4689-b522-fb6b10596f60" providerId="ADAL" clId="{4C098DD2-B979-4950-85F7-3B6665C61F8B}" dt="2021-11-10T10:02:40.233" v="487" actId="20577"/>
          <ac:spMkLst>
            <pc:docMk/>
            <pc:sldMk cId="2179717801" sldId="462"/>
            <ac:spMk id="8" creationId="{1AF55EB5-7B08-41AF-B3E3-B6A68AC4FB6A}"/>
          </ac:spMkLst>
        </pc:spChg>
        <pc:spChg chg="mod">
          <ac:chgData name="Anske Allewaert | GoodPlanet Belgium" userId="39665255-030a-4689-b522-fb6b10596f60" providerId="ADAL" clId="{4C098DD2-B979-4950-85F7-3B6665C61F8B}" dt="2021-11-10T10:02:18.068" v="463"/>
          <ac:spMkLst>
            <pc:docMk/>
            <pc:sldMk cId="2179717801" sldId="462"/>
            <ac:spMk id="9" creationId="{78F95251-3019-453D-AD8C-8EB5A8D1BF19}"/>
          </ac:spMkLst>
        </pc:spChg>
        <pc:spChg chg="mod">
          <ac:chgData name="Anske Allewaert | GoodPlanet Belgium" userId="39665255-030a-4689-b522-fb6b10596f60" providerId="ADAL" clId="{4C098DD2-B979-4950-85F7-3B6665C61F8B}" dt="2021-11-10T10:02:44.254" v="493" actId="20577"/>
          <ac:spMkLst>
            <pc:docMk/>
            <pc:sldMk cId="2179717801" sldId="462"/>
            <ac:spMk id="10" creationId="{4D568529-1418-4E43-99EB-50C354AE9297}"/>
          </ac:spMkLst>
        </pc:spChg>
        <pc:spChg chg="mod">
          <ac:chgData name="Anske Allewaert | GoodPlanet Belgium" userId="39665255-030a-4689-b522-fb6b10596f60" providerId="ADAL" clId="{4C098DD2-B979-4950-85F7-3B6665C61F8B}" dt="2021-11-10T10:02:48.174" v="499" actId="20577"/>
          <ac:spMkLst>
            <pc:docMk/>
            <pc:sldMk cId="2179717801" sldId="462"/>
            <ac:spMk id="11" creationId="{C47C3FBE-30C7-49BF-9624-8367CA49BF37}"/>
          </ac:spMkLst>
        </pc:spChg>
      </pc:sldChg>
      <pc:sldChg chg="modSp mod modNotesTx">
        <pc:chgData name="Anske Allewaert | GoodPlanet Belgium" userId="39665255-030a-4689-b522-fb6b10596f60" providerId="ADAL" clId="{4C098DD2-B979-4950-85F7-3B6665C61F8B}" dt="2021-11-10T10:03:58.627" v="556" actId="20577"/>
        <pc:sldMkLst>
          <pc:docMk/>
          <pc:sldMk cId="3364964704" sldId="463"/>
        </pc:sldMkLst>
        <pc:spChg chg="mod">
          <ac:chgData name="Anske Allewaert | GoodPlanet Belgium" userId="39665255-030a-4689-b522-fb6b10596f60" providerId="ADAL" clId="{4C098DD2-B979-4950-85F7-3B6665C61F8B}" dt="2021-11-10T10:03:41.542" v="534" actId="20577"/>
          <ac:spMkLst>
            <pc:docMk/>
            <pc:sldMk cId="3364964704" sldId="463"/>
            <ac:spMk id="5" creationId="{E9A1B680-B867-44C4-BC61-FDB1C27CA6AB}"/>
          </ac:spMkLst>
        </pc:spChg>
        <pc:spChg chg="mod">
          <ac:chgData name="Anske Allewaert | GoodPlanet Belgium" userId="39665255-030a-4689-b522-fb6b10596f60" providerId="ADAL" clId="{4C098DD2-B979-4950-85F7-3B6665C61F8B}" dt="2021-11-10T09:51:54.932" v="100"/>
          <ac:spMkLst>
            <pc:docMk/>
            <pc:sldMk cId="3364964704" sldId="463"/>
            <ac:spMk id="7" creationId="{28AE033E-738F-4A8A-B9AD-CD29C012BFAA}"/>
          </ac:spMkLst>
        </pc:spChg>
        <pc:spChg chg="mod">
          <ac:chgData name="Anske Allewaert | GoodPlanet Belgium" userId="39665255-030a-4689-b522-fb6b10596f60" providerId="ADAL" clId="{4C098DD2-B979-4950-85F7-3B6665C61F8B}" dt="2021-11-10T10:03:44.345" v="540" actId="20577"/>
          <ac:spMkLst>
            <pc:docMk/>
            <pc:sldMk cId="3364964704" sldId="463"/>
            <ac:spMk id="8" creationId="{1AF55EB5-7B08-41AF-B3E3-B6A68AC4FB6A}"/>
          </ac:spMkLst>
        </pc:spChg>
        <pc:spChg chg="mod">
          <ac:chgData name="Anske Allewaert | GoodPlanet Belgium" userId="39665255-030a-4689-b522-fb6b10596f60" providerId="ADAL" clId="{4C098DD2-B979-4950-85F7-3B6665C61F8B}" dt="2021-11-10T10:03:37.668" v="528"/>
          <ac:spMkLst>
            <pc:docMk/>
            <pc:sldMk cId="3364964704" sldId="463"/>
            <ac:spMk id="9" creationId="{78F95251-3019-453D-AD8C-8EB5A8D1BF19}"/>
          </ac:spMkLst>
        </pc:spChg>
        <pc:spChg chg="mod">
          <ac:chgData name="Anske Allewaert | GoodPlanet Belgium" userId="39665255-030a-4689-b522-fb6b10596f60" providerId="ADAL" clId="{4C098DD2-B979-4950-85F7-3B6665C61F8B}" dt="2021-11-10T10:03:52.435" v="549" actId="20577"/>
          <ac:spMkLst>
            <pc:docMk/>
            <pc:sldMk cId="3364964704" sldId="463"/>
            <ac:spMk id="10" creationId="{4D568529-1418-4E43-99EB-50C354AE9297}"/>
          </ac:spMkLst>
        </pc:spChg>
        <pc:spChg chg="mod">
          <ac:chgData name="Anske Allewaert | GoodPlanet Belgium" userId="39665255-030a-4689-b522-fb6b10596f60" providerId="ADAL" clId="{4C098DD2-B979-4950-85F7-3B6665C61F8B}" dt="2021-11-10T10:03:55.349" v="555" actId="20577"/>
          <ac:spMkLst>
            <pc:docMk/>
            <pc:sldMk cId="3364964704" sldId="463"/>
            <ac:spMk id="11" creationId="{C47C3FBE-30C7-49BF-9624-8367CA49BF37}"/>
          </ac:spMkLst>
        </pc:spChg>
      </pc:sldChg>
      <pc:sldChg chg="modSp mod modNotesTx">
        <pc:chgData name="Anske Allewaert | GoodPlanet Belgium" userId="39665255-030a-4689-b522-fb6b10596f60" providerId="ADAL" clId="{4C098DD2-B979-4950-85F7-3B6665C61F8B}" dt="2021-11-10T10:05:58.348" v="614" actId="20577"/>
        <pc:sldMkLst>
          <pc:docMk/>
          <pc:sldMk cId="3220601690" sldId="466"/>
        </pc:sldMkLst>
        <pc:spChg chg="mod">
          <ac:chgData name="Anske Allewaert | GoodPlanet Belgium" userId="39665255-030a-4689-b522-fb6b10596f60" providerId="ADAL" clId="{4C098DD2-B979-4950-85F7-3B6665C61F8B}" dt="2021-11-10T09:52:00.826" v="102"/>
          <ac:spMkLst>
            <pc:docMk/>
            <pc:sldMk cId="3220601690" sldId="466"/>
            <ac:spMk id="7" creationId="{28AE033E-738F-4A8A-B9AD-CD29C012BFAA}"/>
          </ac:spMkLst>
        </pc:spChg>
        <pc:spChg chg="mod">
          <ac:chgData name="Anske Allewaert | GoodPlanet Belgium" userId="39665255-030a-4689-b522-fb6b10596f60" providerId="ADAL" clId="{4C098DD2-B979-4950-85F7-3B6665C61F8B}" dt="2021-11-10T10:05:14.312" v="598" actId="114"/>
          <ac:spMkLst>
            <pc:docMk/>
            <pc:sldMk cId="3220601690" sldId="466"/>
            <ac:spMk id="9" creationId="{78F95251-3019-453D-AD8C-8EB5A8D1BF19}"/>
          </ac:spMkLst>
        </pc:spChg>
        <pc:spChg chg="mod">
          <ac:chgData name="Anske Allewaert | GoodPlanet Belgium" userId="39665255-030a-4689-b522-fb6b10596f60" providerId="ADAL" clId="{4C098DD2-B979-4950-85F7-3B6665C61F8B}" dt="2021-11-10T10:04:46.653" v="589" actId="20577"/>
          <ac:spMkLst>
            <pc:docMk/>
            <pc:sldMk cId="3220601690" sldId="466"/>
            <ac:spMk id="10" creationId="{4D568529-1418-4E43-99EB-50C354AE9297}"/>
          </ac:spMkLst>
        </pc:spChg>
        <pc:spChg chg="mod">
          <ac:chgData name="Anske Allewaert | GoodPlanet Belgium" userId="39665255-030a-4689-b522-fb6b10596f60" providerId="ADAL" clId="{4C098DD2-B979-4950-85F7-3B6665C61F8B}" dt="2021-11-10T10:04:50.523" v="593" actId="20577"/>
          <ac:spMkLst>
            <pc:docMk/>
            <pc:sldMk cId="3220601690" sldId="466"/>
            <ac:spMk id="11" creationId="{C47C3FBE-30C7-49BF-9624-8367CA49BF37}"/>
          </ac:spMkLst>
        </pc:spChg>
      </pc:sldChg>
      <pc:sldChg chg="modSp mod modNotesTx">
        <pc:chgData name="Anske Allewaert | GoodPlanet Belgium" userId="39665255-030a-4689-b522-fb6b10596f60" providerId="ADAL" clId="{4C098DD2-B979-4950-85F7-3B6665C61F8B}" dt="2021-11-10T10:07:31.680" v="793" actId="20577"/>
        <pc:sldMkLst>
          <pc:docMk/>
          <pc:sldMk cId="1596971115" sldId="468"/>
        </pc:sldMkLst>
        <pc:spChg chg="mod">
          <ac:chgData name="Anske Allewaert | GoodPlanet Belgium" userId="39665255-030a-4689-b522-fb6b10596f60" providerId="ADAL" clId="{4C098DD2-B979-4950-85F7-3B6665C61F8B}" dt="2021-11-10T10:06:50.268" v="645" actId="20577"/>
          <ac:spMkLst>
            <pc:docMk/>
            <pc:sldMk cId="1596971115" sldId="468"/>
            <ac:spMk id="5" creationId="{E9A1B680-B867-44C4-BC61-FDB1C27CA6AB}"/>
          </ac:spMkLst>
        </pc:spChg>
        <pc:spChg chg="mod">
          <ac:chgData name="Anske Allewaert | GoodPlanet Belgium" userId="39665255-030a-4689-b522-fb6b10596f60" providerId="ADAL" clId="{4C098DD2-B979-4950-85F7-3B6665C61F8B}" dt="2021-11-10T09:52:10.017" v="105"/>
          <ac:spMkLst>
            <pc:docMk/>
            <pc:sldMk cId="1596971115" sldId="468"/>
            <ac:spMk id="7" creationId="{28AE033E-738F-4A8A-B9AD-CD29C012BFAA}"/>
          </ac:spMkLst>
        </pc:spChg>
        <pc:spChg chg="mod">
          <ac:chgData name="Anske Allewaert | GoodPlanet Belgium" userId="39665255-030a-4689-b522-fb6b10596f60" providerId="ADAL" clId="{4C098DD2-B979-4950-85F7-3B6665C61F8B}" dt="2021-11-10T10:06:57.419" v="661" actId="20577"/>
          <ac:spMkLst>
            <pc:docMk/>
            <pc:sldMk cId="1596971115" sldId="468"/>
            <ac:spMk id="8" creationId="{1AF55EB5-7B08-41AF-B3E3-B6A68AC4FB6A}"/>
          </ac:spMkLst>
        </pc:spChg>
        <pc:spChg chg="mod">
          <ac:chgData name="Anske Allewaert | GoodPlanet Belgium" userId="39665255-030a-4689-b522-fb6b10596f60" providerId="ADAL" clId="{4C098DD2-B979-4950-85F7-3B6665C61F8B}" dt="2021-11-10T10:06:37.531" v="621"/>
          <ac:spMkLst>
            <pc:docMk/>
            <pc:sldMk cId="1596971115" sldId="468"/>
            <ac:spMk id="9" creationId="{78F95251-3019-453D-AD8C-8EB5A8D1BF19}"/>
          </ac:spMkLst>
        </pc:spChg>
        <pc:spChg chg="mod">
          <ac:chgData name="Anske Allewaert | GoodPlanet Belgium" userId="39665255-030a-4689-b522-fb6b10596f60" providerId="ADAL" clId="{4C098DD2-B979-4950-85F7-3B6665C61F8B}" dt="2021-11-10T10:07:21.936" v="749" actId="20577"/>
          <ac:spMkLst>
            <pc:docMk/>
            <pc:sldMk cId="1596971115" sldId="468"/>
            <ac:spMk id="10" creationId="{4D568529-1418-4E43-99EB-50C354AE9297}"/>
          </ac:spMkLst>
        </pc:spChg>
        <pc:spChg chg="mod">
          <ac:chgData name="Anske Allewaert | GoodPlanet Belgium" userId="39665255-030a-4689-b522-fb6b10596f60" providerId="ADAL" clId="{4C098DD2-B979-4950-85F7-3B6665C61F8B}" dt="2021-11-10T10:07:31.680" v="793" actId="20577"/>
          <ac:spMkLst>
            <pc:docMk/>
            <pc:sldMk cId="1596971115" sldId="468"/>
            <ac:spMk id="11" creationId="{C47C3FBE-30C7-49BF-9624-8367CA49BF37}"/>
          </ac:spMkLst>
        </pc:spChg>
      </pc:sldChg>
      <pc:sldChg chg="modSp mod modNotesTx">
        <pc:chgData name="Anske Allewaert | GoodPlanet Belgium" userId="39665255-030a-4689-b522-fb6b10596f60" providerId="ADAL" clId="{4C098DD2-B979-4950-85F7-3B6665C61F8B}" dt="2021-11-10T10:13:44.323" v="1097" actId="20577"/>
        <pc:sldMkLst>
          <pc:docMk/>
          <pc:sldMk cId="3997601213" sldId="469"/>
        </pc:sldMkLst>
        <pc:spChg chg="mod">
          <ac:chgData name="Anske Allewaert | GoodPlanet Belgium" userId="39665255-030a-4689-b522-fb6b10596f60" providerId="ADAL" clId="{4C098DD2-B979-4950-85F7-3B6665C61F8B}" dt="2021-11-10T10:13:24.873" v="1043" actId="20577"/>
          <ac:spMkLst>
            <pc:docMk/>
            <pc:sldMk cId="3997601213" sldId="469"/>
            <ac:spMk id="5" creationId="{E9A1B680-B867-44C4-BC61-FDB1C27CA6AB}"/>
          </ac:spMkLst>
        </pc:spChg>
        <pc:spChg chg="mod">
          <ac:chgData name="Anske Allewaert | GoodPlanet Belgium" userId="39665255-030a-4689-b522-fb6b10596f60" providerId="ADAL" clId="{4C098DD2-B979-4950-85F7-3B6665C61F8B}" dt="2021-11-10T09:52:15.197" v="107"/>
          <ac:spMkLst>
            <pc:docMk/>
            <pc:sldMk cId="3997601213" sldId="469"/>
            <ac:spMk id="7" creationId="{28AE033E-738F-4A8A-B9AD-CD29C012BFAA}"/>
          </ac:spMkLst>
        </pc:spChg>
        <pc:spChg chg="mod">
          <ac:chgData name="Anske Allewaert | GoodPlanet Belgium" userId="39665255-030a-4689-b522-fb6b10596f60" providerId="ADAL" clId="{4C098DD2-B979-4950-85F7-3B6665C61F8B}" dt="2021-11-10T10:13:31.982" v="1061" actId="20577"/>
          <ac:spMkLst>
            <pc:docMk/>
            <pc:sldMk cId="3997601213" sldId="469"/>
            <ac:spMk id="8" creationId="{1AF55EB5-7B08-41AF-B3E3-B6A68AC4FB6A}"/>
          </ac:spMkLst>
        </pc:spChg>
        <pc:spChg chg="mod">
          <ac:chgData name="Anske Allewaert | GoodPlanet Belgium" userId="39665255-030a-4689-b522-fb6b10596f60" providerId="ADAL" clId="{4C098DD2-B979-4950-85F7-3B6665C61F8B}" dt="2021-11-10T10:12:31.844" v="929"/>
          <ac:spMkLst>
            <pc:docMk/>
            <pc:sldMk cId="3997601213" sldId="469"/>
            <ac:spMk id="9" creationId="{78F95251-3019-453D-AD8C-8EB5A8D1BF19}"/>
          </ac:spMkLst>
        </pc:spChg>
        <pc:spChg chg="mod">
          <ac:chgData name="Anske Allewaert | GoodPlanet Belgium" userId="39665255-030a-4689-b522-fb6b10596f60" providerId="ADAL" clId="{4C098DD2-B979-4950-85F7-3B6665C61F8B}" dt="2021-11-10T10:13:35.452" v="1071" actId="20577"/>
          <ac:spMkLst>
            <pc:docMk/>
            <pc:sldMk cId="3997601213" sldId="469"/>
            <ac:spMk id="10" creationId="{4D568529-1418-4E43-99EB-50C354AE9297}"/>
          </ac:spMkLst>
        </pc:spChg>
        <pc:spChg chg="mod">
          <ac:chgData name="Anske Allewaert | GoodPlanet Belgium" userId="39665255-030a-4689-b522-fb6b10596f60" providerId="ADAL" clId="{4C098DD2-B979-4950-85F7-3B6665C61F8B}" dt="2021-11-10T10:13:41.860" v="1096" actId="20577"/>
          <ac:spMkLst>
            <pc:docMk/>
            <pc:sldMk cId="3997601213" sldId="469"/>
            <ac:spMk id="11" creationId="{C47C3FBE-30C7-49BF-9624-8367CA49BF37}"/>
          </ac:spMkLst>
        </pc:spChg>
      </pc:sldChg>
      <pc:sldChg chg="modSp mod">
        <pc:chgData name="Anske Allewaert | GoodPlanet Belgium" userId="39665255-030a-4689-b522-fb6b10596f60" providerId="ADAL" clId="{4C098DD2-B979-4950-85F7-3B6665C61F8B}" dt="2021-11-10T10:15:40.831" v="1114" actId="20577"/>
        <pc:sldMkLst>
          <pc:docMk/>
          <pc:sldMk cId="251814774" sldId="470"/>
        </pc:sldMkLst>
        <pc:spChg chg="mod">
          <ac:chgData name="Anske Allewaert | GoodPlanet Belgium" userId="39665255-030a-4689-b522-fb6b10596f60" providerId="ADAL" clId="{4C098DD2-B979-4950-85F7-3B6665C61F8B}" dt="2021-11-10T09:52:20.941" v="109"/>
          <ac:spMkLst>
            <pc:docMk/>
            <pc:sldMk cId="251814774" sldId="470"/>
            <ac:spMk id="7" creationId="{28AE033E-738F-4A8A-B9AD-CD29C012BFAA}"/>
          </ac:spMkLst>
        </pc:spChg>
        <pc:spChg chg="mod">
          <ac:chgData name="Anske Allewaert | GoodPlanet Belgium" userId="39665255-030a-4689-b522-fb6b10596f60" providerId="ADAL" clId="{4C098DD2-B979-4950-85F7-3B6665C61F8B}" dt="2021-11-10T10:15:35.705" v="1106"/>
          <ac:spMkLst>
            <pc:docMk/>
            <pc:sldMk cId="251814774" sldId="470"/>
            <ac:spMk id="9" creationId="{78F95251-3019-453D-AD8C-8EB5A8D1BF19}"/>
          </ac:spMkLst>
        </pc:spChg>
        <pc:spChg chg="mod">
          <ac:chgData name="Anske Allewaert | GoodPlanet Belgium" userId="39665255-030a-4689-b522-fb6b10596f60" providerId="ADAL" clId="{4C098DD2-B979-4950-85F7-3B6665C61F8B}" dt="2021-11-10T10:15:38.130" v="1110" actId="20577"/>
          <ac:spMkLst>
            <pc:docMk/>
            <pc:sldMk cId="251814774" sldId="470"/>
            <ac:spMk id="10" creationId="{4D568529-1418-4E43-99EB-50C354AE9297}"/>
          </ac:spMkLst>
        </pc:spChg>
        <pc:spChg chg="mod">
          <ac:chgData name="Anske Allewaert | GoodPlanet Belgium" userId="39665255-030a-4689-b522-fb6b10596f60" providerId="ADAL" clId="{4C098DD2-B979-4950-85F7-3B6665C61F8B}" dt="2021-11-10T10:15:40.831" v="1114" actId="20577"/>
          <ac:spMkLst>
            <pc:docMk/>
            <pc:sldMk cId="251814774" sldId="470"/>
            <ac:spMk id="11" creationId="{C47C3FBE-30C7-49BF-9624-8367CA49BF37}"/>
          </ac:spMkLst>
        </pc:spChg>
      </pc:sldChg>
      <pc:sldChg chg="modSp mod modNotesTx">
        <pc:chgData name="Anske Allewaert | GoodPlanet Belgium" userId="39665255-030a-4689-b522-fb6b10596f60" providerId="ADAL" clId="{4C098DD2-B979-4950-85F7-3B6665C61F8B}" dt="2021-11-10T10:17:22.751" v="1191" actId="20577"/>
        <pc:sldMkLst>
          <pc:docMk/>
          <pc:sldMk cId="236322727" sldId="471"/>
        </pc:sldMkLst>
        <pc:spChg chg="mod">
          <ac:chgData name="Anske Allewaert | GoodPlanet Belgium" userId="39665255-030a-4689-b522-fb6b10596f60" providerId="ADAL" clId="{4C098DD2-B979-4950-85F7-3B6665C61F8B}" dt="2021-11-10T09:52:26.288" v="111"/>
          <ac:spMkLst>
            <pc:docMk/>
            <pc:sldMk cId="236322727" sldId="471"/>
            <ac:spMk id="7" creationId="{28AE033E-738F-4A8A-B9AD-CD29C012BFAA}"/>
          </ac:spMkLst>
        </pc:spChg>
        <pc:spChg chg="mod">
          <ac:chgData name="Anske Allewaert | GoodPlanet Belgium" userId="39665255-030a-4689-b522-fb6b10596f60" providerId="ADAL" clId="{4C098DD2-B979-4950-85F7-3B6665C61F8B}" dt="2021-11-10T10:17:08.367" v="1170" actId="20577"/>
          <ac:spMkLst>
            <pc:docMk/>
            <pc:sldMk cId="236322727" sldId="471"/>
            <ac:spMk id="8" creationId="{1AF55EB5-7B08-41AF-B3E3-B6A68AC4FB6A}"/>
          </ac:spMkLst>
        </pc:spChg>
        <pc:spChg chg="mod">
          <ac:chgData name="Anske Allewaert | GoodPlanet Belgium" userId="39665255-030a-4689-b522-fb6b10596f60" providerId="ADAL" clId="{4C098DD2-B979-4950-85F7-3B6665C61F8B}" dt="2021-11-10T10:17:04.012" v="1161" actId="20577"/>
          <ac:spMkLst>
            <pc:docMk/>
            <pc:sldMk cId="236322727" sldId="471"/>
            <ac:spMk id="9" creationId="{78F95251-3019-453D-AD8C-8EB5A8D1BF19}"/>
          </ac:spMkLst>
        </pc:spChg>
        <pc:spChg chg="mod">
          <ac:chgData name="Anske Allewaert | GoodPlanet Belgium" userId="39665255-030a-4689-b522-fb6b10596f60" providerId="ADAL" clId="{4C098DD2-B979-4950-85F7-3B6665C61F8B}" dt="2021-11-10T10:17:13.496" v="1180" actId="20577"/>
          <ac:spMkLst>
            <pc:docMk/>
            <pc:sldMk cId="236322727" sldId="471"/>
            <ac:spMk id="10" creationId="{4D568529-1418-4E43-99EB-50C354AE9297}"/>
          </ac:spMkLst>
        </pc:spChg>
        <pc:spChg chg="mod">
          <ac:chgData name="Anske Allewaert | GoodPlanet Belgium" userId="39665255-030a-4689-b522-fb6b10596f60" providerId="ADAL" clId="{4C098DD2-B979-4950-85F7-3B6665C61F8B}" dt="2021-11-10T10:17:16.646" v="1186" actId="20577"/>
          <ac:spMkLst>
            <pc:docMk/>
            <pc:sldMk cId="236322727" sldId="471"/>
            <ac:spMk id="11" creationId="{C47C3FBE-30C7-49BF-9624-8367CA49BF37}"/>
          </ac:spMkLst>
        </pc:spChg>
      </pc:sldChg>
      <pc:sldChg chg="modSp mod modNotesTx">
        <pc:chgData name="Anske Allewaert | GoodPlanet Belgium" userId="39665255-030a-4689-b522-fb6b10596f60" providerId="ADAL" clId="{4C098DD2-B979-4950-85F7-3B6665C61F8B}" dt="2021-11-10T09:56:45.470" v="264" actId="1076"/>
        <pc:sldMkLst>
          <pc:docMk/>
          <pc:sldMk cId="2335378901" sldId="478"/>
        </pc:sldMkLst>
        <pc:spChg chg="mod">
          <ac:chgData name="Anske Allewaert | GoodPlanet Belgium" userId="39665255-030a-4689-b522-fb6b10596f60" providerId="ADAL" clId="{4C098DD2-B979-4950-85F7-3B6665C61F8B}" dt="2021-11-10T09:55:34.305" v="227" actId="20577"/>
          <ac:spMkLst>
            <pc:docMk/>
            <pc:sldMk cId="2335378901" sldId="478"/>
            <ac:spMk id="5" creationId="{E9A1B680-B867-44C4-BC61-FDB1C27CA6AB}"/>
          </ac:spMkLst>
        </pc:spChg>
        <pc:spChg chg="mod">
          <ac:chgData name="Anske Allewaert | GoodPlanet Belgium" userId="39665255-030a-4689-b522-fb6b10596f60" providerId="ADAL" clId="{4C098DD2-B979-4950-85F7-3B6665C61F8B}" dt="2021-11-10T09:50:47.653" v="89"/>
          <ac:spMkLst>
            <pc:docMk/>
            <pc:sldMk cId="2335378901" sldId="478"/>
            <ac:spMk id="7" creationId="{28AE033E-738F-4A8A-B9AD-CD29C012BFAA}"/>
          </ac:spMkLst>
        </pc:spChg>
        <pc:spChg chg="mod">
          <ac:chgData name="Anske Allewaert | GoodPlanet Belgium" userId="39665255-030a-4689-b522-fb6b10596f60" providerId="ADAL" clId="{4C098DD2-B979-4950-85F7-3B6665C61F8B}" dt="2021-11-10T09:54:05.823" v="177"/>
          <ac:spMkLst>
            <pc:docMk/>
            <pc:sldMk cId="2335378901" sldId="478"/>
            <ac:spMk id="9" creationId="{78F95251-3019-453D-AD8C-8EB5A8D1BF19}"/>
          </ac:spMkLst>
        </pc:spChg>
        <pc:spChg chg="mod">
          <ac:chgData name="Anske Allewaert | GoodPlanet Belgium" userId="39665255-030a-4689-b522-fb6b10596f60" providerId="ADAL" clId="{4C098DD2-B979-4950-85F7-3B6665C61F8B}" dt="2021-11-10T09:56:37.356" v="262" actId="20577"/>
          <ac:spMkLst>
            <pc:docMk/>
            <pc:sldMk cId="2335378901" sldId="478"/>
            <ac:spMk id="11" creationId="{C47C3FBE-30C7-49BF-9624-8367CA49BF37}"/>
          </ac:spMkLst>
        </pc:spChg>
        <pc:spChg chg="mod">
          <ac:chgData name="Anske Allewaert | GoodPlanet Belgium" userId="39665255-030a-4689-b522-fb6b10596f60" providerId="ADAL" clId="{4C098DD2-B979-4950-85F7-3B6665C61F8B}" dt="2021-11-10T09:55:44.437" v="255" actId="20577"/>
          <ac:spMkLst>
            <pc:docMk/>
            <pc:sldMk cId="2335378901" sldId="478"/>
            <ac:spMk id="13" creationId="{15186EE6-71F6-4B4F-B9EB-AE8DB76ACA7C}"/>
          </ac:spMkLst>
        </pc:spChg>
        <pc:spChg chg="mod">
          <ac:chgData name="Anske Allewaert | GoodPlanet Belgium" userId="39665255-030a-4689-b522-fb6b10596f60" providerId="ADAL" clId="{4C098DD2-B979-4950-85F7-3B6665C61F8B}" dt="2021-11-10T09:55:39.090" v="234" actId="20577"/>
          <ac:spMkLst>
            <pc:docMk/>
            <pc:sldMk cId="2335378901" sldId="478"/>
            <ac:spMk id="14" creationId="{8EC0376C-23F6-4245-BEA1-16DCEADCF580}"/>
          </ac:spMkLst>
        </pc:spChg>
        <pc:picChg chg="mod">
          <ac:chgData name="Anske Allewaert | GoodPlanet Belgium" userId="39665255-030a-4689-b522-fb6b10596f60" providerId="ADAL" clId="{4C098DD2-B979-4950-85F7-3B6665C61F8B}" dt="2021-11-10T09:56:45.470" v="264" actId="1076"/>
          <ac:picMkLst>
            <pc:docMk/>
            <pc:sldMk cId="2335378901" sldId="478"/>
            <ac:picMk id="3" creationId="{FEC6E620-280C-4EFE-AF45-1ABEE134A929}"/>
          </ac:picMkLst>
        </pc:picChg>
      </pc:sldChg>
      <pc:sldChg chg="modSp mod modNotesTx">
        <pc:chgData name="Anske Allewaert | GoodPlanet Belgium" userId="39665255-030a-4689-b522-fb6b10596f60" providerId="ADAL" clId="{4C098DD2-B979-4950-85F7-3B6665C61F8B}" dt="2021-11-10T09:57:16.502" v="268"/>
        <pc:sldMkLst>
          <pc:docMk/>
          <pc:sldMk cId="4186215789" sldId="479"/>
        </pc:sldMkLst>
        <pc:spChg chg="mod">
          <ac:chgData name="Anske Allewaert | GoodPlanet Belgium" userId="39665255-030a-4689-b522-fb6b10596f60" providerId="ADAL" clId="{4C098DD2-B979-4950-85F7-3B6665C61F8B}" dt="2021-11-10T09:50:53.286" v="91"/>
          <ac:spMkLst>
            <pc:docMk/>
            <pc:sldMk cId="4186215789" sldId="479"/>
            <ac:spMk id="7" creationId="{28AE033E-738F-4A8A-B9AD-CD29C012BFAA}"/>
          </ac:spMkLst>
        </pc:spChg>
        <pc:spChg chg="mod">
          <ac:chgData name="Anske Allewaert | GoodPlanet Belgium" userId="39665255-030a-4689-b522-fb6b10596f60" providerId="ADAL" clId="{4C098DD2-B979-4950-85F7-3B6665C61F8B}" dt="2021-11-10T09:57:16.502" v="268"/>
          <ac:spMkLst>
            <pc:docMk/>
            <pc:sldMk cId="4186215789" sldId="479"/>
            <ac:spMk id="9" creationId="{78F95251-3019-453D-AD8C-8EB5A8D1BF19}"/>
          </ac:spMkLst>
        </pc:spChg>
      </pc:sldChg>
      <pc:sldChg chg="modSp mod modNotesTx">
        <pc:chgData name="Anske Allewaert | GoodPlanet Belgium" userId="39665255-030a-4689-b522-fb6b10596f60" providerId="ADAL" clId="{4C098DD2-B979-4950-85F7-3B6665C61F8B}" dt="2021-11-10T10:00:09.471" v="443" actId="20577"/>
        <pc:sldMkLst>
          <pc:docMk/>
          <pc:sldMk cId="439986260" sldId="480"/>
        </pc:sldMkLst>
        <pc:spChg chg="mod">
          <ac:chgData name="Anske Allewaert | GoodPlanet Belgium" userId="39665255-030a-4689-b522-fb6b10596f60" providerId="ADAL" clId="{4C098DD2-B979-4950-85F7-3B6665C61F8B}" dt="2021-11-10T09:50:58.860" v="93"/>
          <ac:spMkLst>
            <pc:docMk/>
            <pc:sldMk cId="439986260" sldId="480"/>
            <ac:spMk id="7" creationId="{28AE033E-738F-4A8A-B9AD-CD29C012BFAA}"/>
          </ac:spMkLst>
        </pc:spChg>
        <pc:spChg chg="mod">
          <ac:chgData name="Anske Allewaert | GoodPlanet Belgium" userId="39665255-030a-4689-b522-fb6b10596f60" providerId="ADAL" clId="{4C098DD2-B979-4950-85F7-3B6665C61F8B}" dt="2021-11-10T09:57:38.934" v="271"/>
          <ac:spMkLst>
            <pc:docMk/>
            <pc:sldMk cId="439986260" sldId="480"/>
            <ac:spMk id="9" creationId="{78F95251-3019-453D-AD8C-8EB5A8D1BF19}"/>
          </ac:spMkLst>
        </pc:spChg>
        <pc:spChg chg="mod">
          <ac:chgData name="Anske Allewaert | GoodPlanet Belgium" userId="39665255-030a-4689-b522-fb6b10596f60" providerId="ADAL" clId="{4C098DD2-B979-4950-85F7-3B6665C61F8B}" dt="2021-11-10T09:59:28.702" v="440" actId="20577"/>
          <ac:spMkLst>
            <pc:docMk/>
            <pc:sldMk cId="439986260" sldId="480"/>
            <ac:spMk id="11" creationId="{C47C3FBE-30C7-49BF-9624-8367CA49BF37}"/>
          </ac:spMkLst>
        </pc:spChg>
        <pc:spChg chg="mod">
          <ac:chgData name="Anske Allewaert | GoodPlanet Belgium" userId="39665255-030a-4689-b522-fb6b10596f60" providerId="ADAL" clId="{4C098DD2-B979-4950-85F7-3B6665C61F8B}" dt="2021-11-10T09:59:18.746" v="406" actId="20577"/>
          <ac:spMkLst>
            <pc:docMk/>
            <pc:sldMk cId="439986260" sldId="480"/>
            <ac:spMk id="14" creationId="{70852726-EDD8-4E3F-A485-EC4ABD255603}"/>
          </ac:spMkLst>
        </pc:spChg>
        <pc:spChg chg="mod">
          <ac:chgData name="Anske Allewaert | GoodPlanet Belgium" userId="39665255-030a-4689-b522-fb6b10596f60" providerId="ADAL" clId="{4C098DD2-B979-4950-85F7-3B6665C61F8B}" dt="2021-11-10T09:59:23.508" v="420" actId="20577"/>
          <ac:spMkLst>
            <pc:docMk/>
            <pc:sldMk cId="439986260" sldId="480"/>
            <ac:spMk id="15" creationId="{BEDFE06D-7B1E-4B6B-B521-D9A80C4AF317}"/>
          </ac:spMkLst>
        </pc:spChg>
        <pc:spChg chg="mod">
          <ac:chgData name="Anske Allewaert | GoodPlanet Belgium" userId="39665255-030a-4689-b522-fb6b10596f60" providerId="ADAL" clId="{4C098DD2-B979-4950-85F7-3B6665C61F8B}" dt="2021-11-10T09:59:07.378" v="374" actId="20577"/>
          <ac:spMkLst>
            <pc:docMk/>
            <pc:sldMk cId="439986260" sldId="480"/>
            <ac:spMk id="17" creationId="{BE2DE2F2-7BF3-4BCB-8E39-9A5BEDE78243}"/>
          </ac:spMkLst>
        </pc:spChg>
      </pc:sldChg>
      <pc:sldChg chg="modSp mod modNotesTx">
        <pc:chgData name="Anske Allewaert | GoodPlanet Belgium" userId="39665255-030a-4689-b522-fb6b10596f60" providerId="ADAL" clId="{4C098DD2-B979-4950-85F7-3B6665C61F8B}" dt="2021-11-10T10:01:29.926" v="448" actId="1076"/>
        <pc:sldMkLst>
          <pc:docMk/>
          <pc:sldMk cId="2404459257" sldId="482"/>
        </pc:sldMkLst>
        <pc:spChg chg="mod">
          <ac:chgData name="Anske Allewaert | GoodPlanet Belgium" userId="39665255-030a-4689-b522-fb6b10596f60" providerId="ADAL" clId="{4C098DD2-B979-4950-85F7-3B6665C61F8B}" dt="2021-11-10T09:51:11.125" v="97"/>
          <ac:spMkLst>
            <pc:docMk/>
            <pc:sldMk cId="2404459257" sldId="482"/>
            <ac:spMk id="7" creationId="{28AE033E-738F-4A8A-B9AD-CD29C012BFAA}"/>
          </ac:spMkLst>
        </pc:spChg>
        <pc:spChg chg="mod">
          <ac:chgData name="Anske Allewaert | GoodPlanet Belgium" userId="39665255-030a-4689-b522-fb6b10596f60" providerId="ADAL" clId="{4C098DD2-B979-4950-85F7-3B6665C61F8B}" dt="2021-11-10T10:01:21.348" v="447" actId="27636"/>
          <ac:spMkLst>
            <pc:docMk/>
            <pc:sldMk cId="2404459257" sldId="482"/>
            <ac:spMk id="9" creationId="{78F95251-3019-453D-AD8C-8EB5A8D1BF19}"/>
          </ac:spMkLst>
        </pc:spChg>
        <pc:picChg chg="mod">
          <ac:chgData name="Anske Allewaert | GoodPlanet Belgium" userId="39665255-030a-4689-b522-fb6b10596f60" providerId="ADAL" clId="{4C098DD2-B979-4950-85F7-3B6665C61F8B}" dt="2021-11-10T10:01:29.926" v="448" actId="1076"/>
          <ac:picMkLst>
            <pc:docMk/>
            <pc:sldMk cId="2404459257" sldId="482"/>
            <ac:picMk id="10" creationId="{AD0D0649-1D3C-4B2E-9886-14369FD4645A}"/>
          </ac:picMkLst>
        </pc:picChg>
      </pc:sldChg>
      <pc:sldChg chg="modSp mod modNotesTx">
        <pc:chgData name="Anske Allewaert | GoodPlanet Belgium" userId="39665255-030a-4689-b522-fb6b10596f60" providerId="ADAL" clId="{4C098DD2-B979-4950-85F7-3B6665C61F8B}" dt="2021-11-10T10:03:31.223" v="527" actId="20577"/>
        <pc:sldMkLst>
          <pc:docMk/>
          <pc:sldMk cId="3876284773" sldId="483"/>
        </pc:sldMkLst>
        <pc:spChg chg="mod">
          <ac:chgData name="Anske Allewaert | GoodPlanet Belgium" userId="39665255-030a-4689-b522-fb6b10596f60" providerId="ADAL" clId="{4C098DD2-B979-4950-85F7-3B6665C61F8B}" dt="2021-11-10T10:03:22.119" v="509" actId="20577"/>
          <ac:spMkLst>
            <pc:docMk/>
            <pc:sldMk cId="3876284773" sldId="483"/>
            <ac:spMk id="5" creationId="{E9A1B680-B867-44C4-BC61-FDB1C27CA6AB}"/>
          </ac:spMkLst>
        </pc:spChg>
        <pc:spChg chg="mod">
          <ac:chgData name="Anske Allewaert | GoodPlanet Belgium" userId="39665255-030a-4689-b522-fb6b10596f60" providerId="ADAL" clId="{4C098DD2-B979-4950-85F7-3B6665C61F8B}" dt="2021-11-10T09:51:51.653" v="99"/>
          <ac:spMkLst>
            <pc:docMk/>
            <pc:sldMk cId="3876284773" sldId="483"/>
            <ac:spMk id="7" creationId="{28AE033E-738F-4A8A-B9AD-CD29C012BFAA}"/>
          </ac:spMkLst>
        </pc:spChg>
        <pc:spChg chg="mod">
          <ac:chgData name="Anske Allewaert | GoodPlanet Belgium" userId="39665255-030a-4689-b522-fb6b10596f60" providerId="ADAL" clId="{4C098DD2-B979-4950-85F7-3B6665C61F8B}" dt="2021-11-10T10:03:26.796" v="521" actId="20577"/>
          <ac:spMkLst>
            <pc:docMk/>
            <pc:sldMk cId="3876284773" sldId="483"/>
            <ac:spMk id="11" creationId="{C47C3FBE-30C7-49BF-9624-8367CA49BF37}"/>
          </ac:spMkLst>
        </pc:spChg>
        <pc:spChg chg="mod">
          <ac:chgData name="Anske Allewaert | GoodPlanet Belgium" userId="39665255-030a-4689-b522-fb6b10596f60" providerId="ADAL" clId="{4C098DD2-B979-4950-85F7-3B6665C61F8B}" dt="2021-11-10T10:03:17.081" v="502"/>
          <ac:spMkLst>
            <pc:docMk/>
            <pc:sldMk cId="3876284773" sldId="483"/>
            <ac:spMk id="13" creationId="{44A32D92-553E-4EC2-A536-9664CF38FF97}"/>
          </ac:spMkLst>
        </pc:spChg>
        <pc:spChg chg="mod">
          <ac:chgData name="Anske Allewaert | GoodPlanet Belgium" userId="39665255-030a-4689-b522-fb6b10596f60" providerId="ADAL" clId="{4C098DD2-B979-4950-85F7-3B6665C61F8B}" dt="2021-11-10T10:03:24.408" v="515" actId="20577"/>
          <ac:spMkLst>
            <pc:docMk/>
            <pc:sldMk cId="3876284773" sldId="483"/>
            <ac:spMk id="14" creationId="{F817CE4D-336F-47B0-AC3B-F76AED1EBC94}"/>
          </ac:spMkLst>
        </pc:spChg>
        <pc:spChg chg="mod">
          <ac:chgData name="Anske Allewaert | GoodPlanet Belgium" userId="39665255-030a-4689-b522-fb6b10596f60" providerId="ADAL" clId="{4C098DD2-B979-4950-85F7-3B6665C61F8B}" dt="2021-11-10T10:03:31.223" v="527" actId="20577"/>
          <ac:spMkLst>
            <pc:docMk/>
            <pc:sldMk cId="3876284773" sldId="483"/>
            <ac:spMk id="18" creationId="{C2B7956C-B8A7-46D7-A488-47C05679C420}"/>
          </ac:spMkLst>
        </pc:spChg>
        <pc:picChg chg="mod">
          <ac:chgData name="Anske Allewaert | GoodPlanet Belgium" userId="39665255-030a-4689-b522-fb6b10596f60" providerId="ADAL" clId="{4C098DD2-B979-4950-85F7-3B6665C61F8B}" dt="2021-11-10T10:03:19.654" v="503" actId="14100"/>
          <ac:picMkLst>
            <pc:docMk/>
            <pc:sldMk cId="3876284773" sldId="483"/>
            <ac:picMk id="3" creationId="{60600795-65F7-43FA-9D86-E62EEA02E27D}"/>
          </ac:picMkLst>
        </pc:picChg>
      </pc:sldChg>
      <pc:sldChg chg="modSp mod modNotesTx">
        <pc:chgData name="Anske Allewaert | GoodPlanet Belgium" userId="39665255-030a-4689-b522-fb6b10596f60" providerId="ADAL" clId="{4C098DD2-B979-4950-85F7-3B6665C61F8B}" dt="2021-11-10T10:04:40.457" v="585"/>
        <pc:sldMkLst>
          <pc:docMk/>
          <pc:sldMk cId="100781530" sldId="484"/>
        </pc:sldMkLst>
        <pc:spChg chg="mod">
          <ac:chgData name="Anske Allewaert | GoodPlanet Belgium" userId="39665255-030a-4689-b522-fb6b10596f60" providerId="ADAL" clId="{4C098DD2-B979-4950-85F7-3B6665C61F8B}" dt="2021-11-10T10:04:20.994" v="564" actId="20577"/>
          <ac:spMkLst>
            <pc:docMk/>
            <pc:sldMk cId="100781530" sldId="484"/>
            <ac:spMk id="5" creationId="{E9A1B680-B867-44C4-BC61-FDB1C27CA6AB}"/>
          </ac:spMkLst>
        </pc:spChg>
        <pc:spChg chg="mod">
          <ac:chgData name="Anske Allewaert | GoodPlanet Belgium" userId="39665255-030a-4689-b522-fb6b10596f60" providerId="ADAL" clId="{4C098DD2-B979-4950-85F7-3B6665C61F8B}" dt="2021-11-10T09:51:57.681" v="101"/>
          <ac:spMkLst>
            <pc:docMk/>
            <pc:sldMk cId="100781530" sldId="484"/>
            <ac:spMk id="7" creationId="{28AE033E-738F-4A8A-B9AD-CD29C012BFAA}"/>
          </ac:spMkLst>
        </pc:spChg>
        <pc:spChg chg="mod">
          <ac:chgData name="Anske Allewaert | GoodPlanet Belgium" userId="39665255-030a-4689-b522-fb6b10596f60" providerId="ADAL" clId="{4C098DD2-B979-4950-85F7-3B6665C61F8B}" dt="2021-11-10T10:04:23.745" v="570" actId="20577"/>
          <ac:spMkLst>
            <pc:docMk/>
            <pc:sldMk cId="100781530" sldId="484"/>
            <ac:spMk id="8" creationId="{1AF55EB5-7B08-41AF-B3E3-B6A68AC4FB6A}"/>
          </ac:spMkLst>
        </pc:spChg>
        <pc:spChg chg="mod">
          <ac:chgData name="Anske Allewaert | GoodPlanet Belgium" userId="39665255-030a-4689-b522-fb6b10596f60" providerId="ADAL" clId="{4C098DD2-B979-4950-85F7-3B6665C61F8B}" dt="2021-11-10T10:04:01.250" v="557"/>
          <ac:spMkLst>
            <pc:docMk/>
            <pc:sldMk cId="100781530" sldId="484"/>
            <ac:spMk id="9" creationId="{78F95251-3019-453D-AD8C-8EB5A8D1BF19}"/>
          </ac:spMkLst>
        </pc:spChg>
        <pc:spChg chg="mod">
          <ac:chgData name="Anske Allewaert | GoodPlanet Belgium" userId="39665255-030a-4689-b522-fb6b10596f60" providerId="ADAL" clId="{4C098DD2-B979-4950-85F7-3B6665C61F8B}" dt="2021-11-10T10:04:27.292" v="576" actId="20577"/>
          <ac:spMkLst>
            <pc:docMk/>
            <pc:sldMk cId="100781530" sldId="484"/>
            <ac:spMk id="10" creationId="{4D568529-1418-4E43-99EB-50C354AE9297}"/>
          </ac:spMkLst>
        </pc:spChg>
        <pc:spChg chg="mod">
          <ac:chgData name="Anske Allewaert | GoodPlanet Belgium" userId="39665255-030a-4689-b522-fb6b10596f60" providerId="ADAL" clId="{4C098DD2-B979-4950-85F7-3B6665C61F8B}" dt="2021-11-10T10:04:29.883" v="582" actId="20577"/>
          <ac:spMkLst>
            <pc:docMk/>
            <pc:sldMk cId="100781530" sldId="484"/>
            <ac:spMk id="11" creationId="{C47C3FBE-30C7-49BF-9624-8367CA49BF37}"/>
          </ac:spMkLst>
        </pc:spChg>
        <pc:picChg chg="mod">
          <ac:chgData name="Anske Allewaert | GoodPlanet Belgium" userId="39665255-030a-4689-b522-fb6b10596f60" providerId="ADAL" clId="{4C098DD2-B979-4950-85F7-3B6665C61F8B}" dt="2021-11-10T10:04:04.567" v="558" actId="14100"/>
          <ac:picMkLst>
            <pc:docMk/>
            <pc:sldMk cId="100781530" sldId="484"/>
            <ac:picMk id="6" creationId="{59F5E935-4226-48DB-A3CA-5DC77CA8C767}"/>
          </ac:picMkLst>
        </pc:picChg>
      </pc:sldChg>
      <pc:sldChg chg="addSp delSp modSp mod modNotesTx">
        <pc:chgData name="Anske Allewaert | GoodPlanet Belgium" userId="39665255-030a-4689-b522-fb6b10596f60" providerId="ADAL" clId="{4C098DD2-B979-4950-85F7-3B6665C61F8B}" dt="2021-11-10T10:06:08.925" v="619" actId="20577"/>
        <pc:sldMkLst>
          <pc:docMk/>
          <pc:sldMk cId="2150927467" sldId="487"/>
        </pc:sldMkLst>
        <pc:spChg chg="mod">
          <ac:chgData name="Anske Allewaert | GoodPlanet Belgium" userId="39665255-030a-4689-b522-fb6b10596f60" providerId="ADAL" clId="{4C098DD2-B979-4950-85F7-3B6665C61F8B}" dt="2021-11-10T09:52:06.980" v="104"/>
          <ac:spMkLst>
            <pc:docMk/>
            <pc:sldMk cId="2150927467" sldId="487"/>
            <ac:spMk id="7" creationId="{28AE033E-738F-4A8A-B9AD-CD29C012BFAA}"/>
          </ac:spMkLst>
        </pc:spChg>
        <pc:spChg chg="add del">
          <ac:chgData name="Anske Allewaert | GoodPlanet Belgium" userId="39665255-030a-4689-b522-fb6b10596f60" providerId="ADAL" clId="{4C098DD2-B979-4950-85F7-3B6665C61F8B}" dt="2021-11-10T10:05:33.889" v="601" actId="22"/>
          <ac:spMkLst>
            <pc:docMk/>
            <pc:sldMk cId="2150927467" sldId="487"/>
            <ac:spMk id="9" creationId="{B47D141B-25A8-44FB-B3E6-9BFA22145D97}"/>
          </ac:spMkLst>
        </pc:spChg>
        <pc:spChg chg="mod">
          <ac:chgData name="Anske Allewaert | GoodPlanet Belgium" userId="39665255-030a-4689-b522-fb6b10596f60" providerId="ADAL" clId="{4C098DD2-B979-4950-85F7-3B6665C61F8B}" dt="2021-11-10T10:05:48.074" v="609" actId="20577"/>
          <ac:spMkLst>
            <pc:docMk/>
            <pc:sldMk cId="2150927467" sldId="487"/>
            <ac:spMk id="10" creationId="{4D568529-1418-4E43-99EB-50C354AE9297}"/>
          </ac:spMkLst>
        </pc:spChg>
        <pc:spChg chg="mod">
          <ac:chgData name="Anske Allewaert | GoodPlanet Belgium" userId="39665255-030a-4689-b522-fb6b10596f60" providerId="ADAL" clId="{4C098DD2-B979-4950-85F7-3B6665C61F8B}" dt="2021-11-10T10:05:51.984" v="613" actId="20577"/>
          <ac:spMkLst>
            <pc:docMk/>
            <pc:sldMk cId="2150927467" sldId="487"/>
            <ac:spMk id="11" creationId="{C47C3FBE-30C7-49BF-9624-8367CA49BF37}"/>
          </ac:spMkLst>
        </pc:spChg>
        <pc:spChg chg="mod">
          <ac:chgData name="Anske Allewaert | GoodPlanet Belgium" userId="39665255-030a-4689-b522-fb6b10596f60" providerId="ADAL" clId="{4C098DD2-B979-4950-85F7-3B6665C61F8B}" dt="2021-11-10T10:05:41.353" v="604" actId="114"/>
          <ac:spMkLst>
            <pc:docMk/>
            <pc:sldMk cId="2150927467" sldId="487"/>
            <ac:spMk id="13" creationId="{E931ECA2-D2BD-49CE-8800-EA4559FF26BC}"/>
          </ac:spMkLst>
        </pc:spChg>
        <pc:picChg chg="mod">
          <ac:chgData name="Anske Allewaert | GoodPlanet Belgium" userId="39665255-030a-4689-b522-fb6b10596f60" providerId="ADAL" clId="{4C098DD2-B979-4950-85F7-3B6665C61F8B}" dt="2021-11-10T10:05:44.437" v="605" actId="1076"/>
          <ac:picMkLst>
            <pc:docMk/>
            <pc:sldMk cId="2150927467" sldId="487"/>
            <ac:picMk id="3" creationId="{A5CE4CB1-7BD2-419D-BA37-0E283FA454D2}"/>
          </ac:picMkLst>
        </pc:picChg>
      </pc:sldChg>
      <pc:sldChg chg="modSp mod modNotesTx">
        <pc:chgData name="Anske Allewaert | GoodPlanet Belgium" userId="39665255-030a-4689-b522-fb6b10596f60" providerId="ADAL" clId="{4C098DD2-B979-4950-85F7-3B6665C61F8B}" dt="2021-11-10T10:08:15.877" v="925" actId="20577"/>
        <pc:sldMkLst>
          <pc:docMk/>
          <pc:sldMk cId="2326287576" sldId="489"/>
        </pc:sldMkLst>
        <pc:spChg chg="mod">
          <ac:chgData name="Anske Allewaert | GoodPlanet Belgium" userId="39665255-030a-4689-b522-fb6b10596f60" providerId="ADAL" clId="{4C098DD2-B979-4950-85F7-3B6665C61F8B}" dt="2021-11-10T10:07:46.266" v="820" actId="20577"/>
          <ac:spMkLst>
            <pc:docMk/>
            <pc:sldMk cId="2326287576" sldId="489"/>
            <ac:spMk id="5" creationId="{E9A1B680-B867-44C4-BC61-FDB1C27CA6AB}"/>
          </ac:spMkLst>
        </pc:spChg>
        <pc:spChg chg="mod">
          <ac:chgData name="Anske Allewaert | GoodPlanet Belgium" userId="39665255-030a-4689-b522-fb6b10596f60" providerId="ADAL" clId="{4C098DD2-B979-4950-85F7-3B6665C61F8B}" dt="2021-11-10T09:52:12.544" v="106"/>
          <ac:spMkLst>
            <pc:docMk/>
            <pc:sldMk cId="2326287576" sldId="489"/>
            <ac:spMk id="7" creationId="{28AE033E-738F-4A8A-B9AD-CD29C012BFAA}"/>
          </ac:spMkLst>
        </pc:spChg>
        <pc:spChg chg="mod">
          <ac:chgData name="Anske Allewaert | GoodPlanet Belgium" userId="39665255-030a-4689-b522-fb6b10596f60" providerId="ADAL" clId="{4C098DD2-B979-4950-85F7-3B6665C61F8B}" dt="2021-11-10T10:07:51.215" v="835" actId="20577"/>
          <ac:spMkLst>
            <pc:docMk/>
            <pc:sldMk cId="2326287576" sldId="489"/>
            <ac:spMk id="8" creationId="{1AF55EB5-7B08-41AF-B3E3-B6A68AC4FB6A}"/>
          </ac:spMkLst>
        </pc:spChg>
        <pc:spChg chg="mod">
          <ac:chgData name="Anske Allewaert | GoodPlanet Belgium" userId="39665255-030a-4689-b522-fb6b10596f60" providerId="ADAL" clId="{4C098DD2-B979-4950-85F7-3B6665C61F8B}" dt="2021-11-10T10:06:42.178" v="622"/>
          <ac:spMkLst>
            <pc:docMk/>
            <pc:sldMk cId="2326287576" sldId="489"/>
            <ac:spMk id="9" creationId="{78F95251-3019-453D-AD8C-8EB5A8D1BF19}"/>
          </ac:spMkLst>
        </pc:spChg>
        <pc:spChg chg="mod">
          <ac:chgData name="Anske Allewaert | GoodPlanet Belgium" userId="39665255-030a-4689-b522-fb6b10596f60" providerId="ADAL" clId="{4C098DD2-B979-4950-85F7-3B6665C61F8B}" dt="2021-11-10T10:08:02.083" v="876" actId="20577"/>
          <ac:spMkLst>
            <pc:docMk/>
            <pc:sldMk cId="2326287576" sldId="489"/>
            <ac:spMk id="10" creationId="{4D568529-1418-4E43-99EB-50C354AE9297}"/>
          </ac:spMkLst>
        </pc:spChg>
        <pc:spChg chg="mod">
          <ac:chgData name="Anske Allewaert | GoodPlanet Belgium" userId="39665255-030a-4689-b522-fb6b10596f60" providerId="ADAL" clId="{4C098DD2-B979-4950-85F7-3B6665C61F8B}" dt="2021-11-10T10:08:12.708" v="924" actId="20577"/>
          <ac:spMkLst>
            <pc:docMk/>
            <pc:sldMk cId="2326287576" sldId="489"/>
            <ac:spMk id="11" creationId="{C47C3FBE-30C7-49BF-9624-8367CA49BF37}"/>
          </ac:spMkLst>
        </pc:spChg>
      </pc:sldChg>
      <pc:sldChg chg="modSp mod modNotesTx">
        <pc:chgData name="Anske Allewaert | GoodPlanet Belgium" userId="39665255-030a-4689-b522-fb6b10596f60" providerId="ADAL" clId="{4C098DD2-B979-4950-85F7-3B6665C61F8B}" dt="2021-11-10T10:13:16.467" v="1023" actId="20577"/>
        <pc:sldMkLst>
          <pc:docMk/>
          <pc:sldMk cId="3196679937" sldId="490"/>
        </pc:sldMkLst>
        <pc:spChg chg="mod">
          <ac:chgData name="Anske Allewaert | GoodPlanet Belgium" userId="39665255-030a-4689-b522-fb6b10596f60" providerId="ADAL" clId="{4C098DD2-B979-4950-85F7-3B6665C61F8B}" dt="2021-11-10T10:12:46.466" v="950" actId="20577"/>
          <ac:spMkLst>
            <pc:docMk/>
            <pc:sldMk cId="3196679937" sldId="490"/>
            <ac:spMk id="5" creationId="{E9A1B680-B867-44C4-BC61-FDB1C27CA6AB}"/>
          </ac:spMkLst>
        </pc:spChg>
        <pc:spChg chg="mod">
          <ac:chgData name="Anske Allewaert | GoodPlanet Belgium" userId="39665255-030a-4689-b522-fb6b10596f60" providerId="ADAL" clId="{4C098DD2-B979-4950-85F7-3B6665C61F8B}" dt="2021-11-10T09:52:18.068" v="108"/>
          <ac:spMkLst>
            <pc:docMk/>
            <pc:sldMk cId="3196679937" sldId="490"/>
            <ac:spMk id="7" creationId="{28AE033E-738F-4A8A-B9AD-CD29C012BFAA}"/>
          </ac:spMkLst>
        </pc:spChg>
        <pc:spChg chg="mod">
          <ac:chgData name="Anske Allewaert | GoodPlanet Belgium" userId="39665255-030a-4689-b522-fb6b10596f60" providerId="ADAL" clId="{4C098DD2-B979-4950-85F7-3B6665C61F8B}" dt="2021-11-10T10:12:28.167" v="928"/>
          <ac:spMkLst>
            <pc:docMk/>
            <pc:sldMk cId="3196679937" sldId="490"/>
            <ac:spMk id="9" creationId="{78F95251-3019-453D-AD8C-8EB5A8D1BF19}"/>
          </ac:spMkLst>
        </pc:spChg>
        <pc:spChg chg="mod">
          <ac:chgData name="Anske Allewaert | GoodPlanet Belgium" userId="39665255-030a-4689-b522-fb6b10596f60" providerId="ADAL" clId="{4C098DD2-B979-4950-85F7-3B6665C61F8B}" dt="2021-11-10T10:12:59.300" v="979" actId="20577"/>
          <ac:spMkLst>
            <pc:docMk/>
            <pc:sldMk cId="3196679937" sldId="490"/>
            <ac:spMk id="10" creationId="{4D568529-1418-4E43-99EB-50C354AE9297}"/>
          </ac:spMkLst>
        </pc:spChg>
        <pc:spChg chg="mod">
          <ac:chgData name="Anske Allewaert | GoodPlanet Belgium" userId="39665255-030a-4689-b522-fb6b10596f60" providerId="ADAL" clId="{4C098DD2-B979-4950-85F7-3B6665C61F8B}" dt="2021-11-10T10:12:53.729" v="969" actId="20577"/>
          <ac:spMkLst>
            <pc:docMk/>
            <pc:sldMk cId="3196679937" sldId="490"/>
            <ac:spMk id="13" creationId="{23195DB7-FA71-45A8-AB64-EDD86E724583}"/>
          </ac:spMkLst>
        </pc:spChg>
        <pc:spChg chg="mod">
          <ac:chgData name="Anske Allewaert | GoodPlanet Belgium" userId="39665255-030a-4689-b522-fb6b10596f60" providerId="ADAL" clId="{4C098DD2-B979-4950-85F7-3B6665C61F8B}" dt="2021-11-10T10:13:12.653" v="1022" actId="20577"/>
          <ac:spMkLst>
            <pc:docMk/>
            <pc:sldMk cId="3196679937" sldId="490"/>
            <ac:spMk id="14" creationId="{303626BA-C651-44F3-B7C3-44A354CF6DA5}"/>
          </ac:spMkLst>
        </pc:spChg>
      </pc:sldChg>
      <pc:sldChg chg="modSp mod modNotesTx">
        <pc:chgData name="Anske Allewaert | GoodPlanet Belgium" userId="39665255-030a-4689-b522-fb6b10596f60" providerId="ADAL" clId="{4C098DD2-B979-4950-85F7-3B6665C61F8B}" dt="2021-11-10T10:15:49.316" v="1123" actId="20577"/>
        <pc:sldMkLst>
          <pc:docMk/>
          <pc:sldMk cId="2680587814" sldId="492"/>
        </pc:sldMkLst>
        <pc:spChg chg="mod">
          <ac:chgData name="Anske Allewaert | GoodPlanet Belgium" userId="39665255-030a-4689-b522-fb6b10596f60" providerId="ADAL" clId="{4C098DD2-B979-4950-85F7-3B6665C61F8B}" dt="2021-11-10T09:52:23.597" v="110"/>
          <ac:spMkLst>
            <pc:docMk/>
            <pc:sldMk cId="2680587814" sldId="492"/>
            <ac:spMk id="7" creationId="{28AE033E-738F-4A8A-B9AD-CD29C012BFAA}"/>
          </ac:spMkLst>
        </pc:spChg>
        <pc:spChg chg="mod">
          <ac:chgData name="Anske Allewaert | GoodPlanet Belgium" userId="39665255-030a-4689-b522-fb6b10596f60" providerId="ADAL" clId="{4C098DD2-B979-4950-85F7-3B6665C61F8B}" dt="2021-11-10T10:15:27.242" v="1105" actId="313"/>
          <ac:spMkLst>
            <pc:docMk/>
            <pc:sldMk cId="2680587814" sldId="492"/>
            <ac:spMk id="9" creationId="{78F95251-3019-453D-AD8C-8EB5A8D1BF19}"/>
          </ac:spMkLst>
        </pc:spChg>
        <pc:spChg chg="mod">
          <ac:chgData name="Anske Allewaert | GoodPlanet Belgium" userId="39665255-030a-4689-b522-fb6b10596f60" providerId="ADAL" clId="{4C098DD2-B979-4950-85F7-3B6665C61F8B}" dt="2021-11-10T10:15:44.127" v="1118" actId="20577"/>
          <ac:spMkLst>
            <pc:docMk/>
            <pc:sldMk cId="2680587814" sldId="492"/>
            <ac:spMk id="10" creationId="{4D568529-1418-4E43-99EB-50C354AE9297}"/>
          </ac:spMkLst>
        </pc:spChg>
        <pc:spChg chg="mod">
          <ac:chgData name="Anske Allewaert | GoodPlanet Belgium" userId="39665255-030a-4689-b522-fb6b10596f60" providerId="ADAL" clId="{4C098DD2-B979-4950-85F7-3B6665C61F8B}" dt="2021-11-10T10:15:46.523" v="1122" actId="20577"/>
          <ac:spMkLst>
            <pc:docMk/>
            <pc:sldMk cId="2680587814" sldId="492"/>
            <ac:spMk id="11" creationId="{C47C3FBE-30C7-49BF-9624-8367CA49BF37}"/>
          </ac:spMkLst>
        </pc:spChg>
      </pc:sldChg>
      <pc:sldChg chg="modSp mod modNotesTx">
        <pc:chgData name="Anske Allewaert | GoodPlanet Belgium" userId="39665255-030a-4689-b522-fb6b10596f60" providerId="ADAL" clId="{4C098DD2-B979-4950-85F7-3B6665C61F8B}" dt="2021-11-10T10:17:26.365" v="1192" actId="20577"/>
        <pc:sldMkLst>
          <pc:docMk/>
          <pc:sldMk cId="2677728758" sldId="495"/>
        </pc:sldMkLst>
        <pc:spChg chg="mod">
          <ac:chgData name="Anske Allewaert | GoodPlanet Belgium" userId="39665255-030a-4689-b522-fb6b10596f60" providerId="ADAL" clId="{4C098DD2-B979-4950-85F7-3B6665C61F8B}" dt="2021-11-10T09:52:29.400" v="112"/>
          <ac:spMkLst>
            <pc:docMk/>
            <pc:sldMk cId="2677728758" sldId="495"/>
            <ac:spMk id="7" creationId="{28AE033E-738F-4A8A-B9AD-CD29C012BFAA}"/>
          </ac:spMkLst>
        </pc:spChg>
        <pc:spChg chg="mod">
          <ac:chgData name="Anske Allewaert | GoodPlanet Belgium" userId="39665255-030a-4689-b522-fb6b10596f60" providerId="ADAL" clId="{4C098DD2-B979-4950-85F7-3B6665C61F8B}" dt="2021-11-10T10:16:58.776" v="1159" actId="20577"/>
          <ac:spMkLst>
            <pc:docMk/>
            <pc:sldMk cId="2677728758" sldId="495"/>
            <ac:spMk id="9" creationId="{78F95251-3019-453D-AD8C-8EB5A8D1BF19}"/>
          </ac:spMkLst>
        </pc:spChg>
        <pc:spChg chg="mod">
          <ac:chgData name="Anske Allewaert | GoodPlanet Belgium" userId="39665255-030a-4689-b522-fb6b10596f60" providerId="ADAL" clId="{4C098DD2-B979-4950-85F7-3B6665C61F8B}" dt="2021-11-10T10:16:43.501" v="1156" actId="20577"/>
          <ac:spMkLst>
            <pc:docMk/>
            <pc:sldMk cId="2677728758" sldId="495"/>
            <ac:spMk id="11" creationId="{C47C3FBE-30C7-49BF-9624-8367CA49BF37}"/>
          </ac:spMkLst>
        </pc:spChg>
        <pc:spChg chg="mod">
          <ac:chgData name="Anske Allewaert | GoodPlanet Belgium" userId="39665255-030a-4689-b522-fb6b10596f60" providerId="ADAL" clId="{4C098DD2-B979-4950-85F7-3B6665C61F8B}" dt="2021-11-10T10:16:27.610" v="1135" actId="20577"/>
          <ac:spMkLst>
            <pc:docMk/>
            <pc:sldMk cId="2677728758" sldId="495"/>
            <ac:spMk id="14" creationId="{5A7D55AA-2506-4603-AEA2-495AB5FFA4E2}"/>
          </ac:spMkLst>
        </pc:spChg>
        <pc:spChg chg="mod">
          <ac:chgData name="Anske Allewaert | GoodPlanet Belgium" userId="39665255-030a-4689-b522-fb6b10596f60" providerId="ADAL" clId="{4C098DD2-B979-4950-85F7-3B6665C61F8B}" dt="2021-11-10T10:16:39.640" v="1150" actId="20577"/>
          <ac:spMkLst>
            <pc:docMk/>
            <pc:sldMk cId="2677728758" sldId="495"/>
            <ac:spMk id="15" creationId="{5BA7DA8B-1BC2-4BBC-995C-04C7271B5F84}"/>
          </ac:spMkLst>
        </pc:spChg>
        <pc:picChg chg="mod">
          <ac:chgData name="Anske Allewaert | GoodPlanet Belgium" userId="39665255-030a-4689-b522-fb6b10596f60" providerId="ADAL" clId="{4C098DD2-B979-4950-85F7-3B6665C61F8B}" dt="2021-11-10T10:16:56.836" v="1158" actId="14100"/>
          <ac:picMkLst>
            <pc:docMk/>
            <pc:sldMk cId="2677728758" sldId="495"/>
            <ac:picMk id="12" creationId="{947C97ED-1297-4C66-9583-FC3D5294F9A3}"/>
          </ac:picMkLst>
        </pc:picChg>
      </pc:sldChg>
      <pc:sldChg chg="modSp mod">
        <pc:chgData name="Anske Allewaert | GoodPlanet Belgium" userId="39665255-030a-4689-b522-fb6b10596f60" providerId="ADAL" clId="{4C098DD2-B979-4950-85F7-3B6665C61F8B}" dt="2021-11-10T10:20:51.718" v="1233" actId="20577"/>
        <pc:sldMkLst>
          <pc:docMk/>
          <pc:sldMk cId="1120046390" sldId="496"/>
        </pc:sldMkLst>
        <pc:spChg chg="mod">
          <ac:chgData name="Anske Allewaert | GoodPlanet Belgium" userId="39665255-030a-4689-b522-fb6b10596f60" providerId="ADAL" clId="{4C098DD2-B979-4950-85F7-3B6665C61F8B}" dt="2021-11-10T09:52:37.395" v="115"/>
          <ac:spMkLst>
            <pc:docMk/>
            <pc:sldMk cId="1120046390" sldId="496"/>
            <ac:spMk id="7" creationId="{28AE033E-738F-4A8A-B9AD-CD29C012BFAA}"/>
          </ac:spMkLst>
        </pc:spChg>
        <pc:spChg chg="mod">
          <ac:chgData name="Anske Allewaert | GoodPlanet Belgium" userId="39665255-030a-4689-b522-fb6b10596f60" providerId="ADAL" clId="{4C098DD2-B979-4950-85F7-3B6665C61F8B}" dt="2021-11-10T10:20:51.718" v="1233" actId="20577"/>
          <ac:spMkLst>
            <pc:docMk/>
            <pc:sldMk cId="1120046390" sldId="496"/>
            <ac:spMk id="9" creationId="{78F95251-3019-453D-AD8C-8EB5A8D1BF19}"/>
          </ac:spMkLst>
        </pc:spChg>
      </pc:sldChg>
      <pc:sldChg chg="modSp mod modNotesTx">
        <pc:chgData name="Anske Allewaert | GoodPlanet Belgium" userId="39665255-030a-4689-b522-fb6b10596f60" providerId="ADAL" clId="{4C098DD2-B979-4950-85F7-3B6665C61F8B}" dt="2021-11-10T10:20:48.652" v="1231" actId="20577"/>
        <pc:sldMkLst>
          <pc:docMk/>
          <pc:sldMk cId="4250701838" sldId="497"/>
        </pc:sldMkLst>
        <pc:spChg chg="mod">
          <ac:chgData name="Anske Allewaert | GoodPlanet Belgium" userId="39665255-030a-4689-b522-fb6b10596f60" providerId="ADAL" clId="{4C098DD2-B979-4950-85F7-3B6665C61F8B}" dt="2021-11-10T09:52:40.051" v="116"/>
          <ac:spMkLst>
            <pc:docMk/>
            <pc:sldMk cId="4250701838" sldId="497"/>
            <ac:spMk id="7" creationId="{28AE033E-738F-4A8A-B9AD-CD29C012BFAA}"/>
          </ac:spMkLst>
        </pc:spChg>
        <pc:spChg chg="mod">
          <ac:chgData name="Anske Allewaert | GoodPlanet Belgium" userId="39665255-030a-4689-b522-fb6b10596f60" providerId="ADAL" clId="{4C098DD2-B979-4950-85F7-3B6665C61F8B}" dt="2021-11-10T10:20:48.652" v="1231" actId="20577"/>
          <ac:spMkLst>
            <pc:docMk/>
            <pc:sldMk cId="4250701838" sldId="497"/>
            <ac:spMk id="9" creationId="{78F95251-3019-453D-AD8C-8EB5A8D1BF19}"/>
          </ac:spMkLst>
        </pc:spChg>
      </pc:sldChg>
      <pc:sldChg chg="modSp mod">
        <pc:chgData name="Anske Allewaert | GoodPlanet Belgium" userId="39665255-030a-4689-b522-fb6b10596f60" providerId="ADAL" clId="{4C098DD2-B979-4950-85F7-3B6665C61F8B}" dt="2021-11-10T10:18:13.565" v="1205" actId="20577"/>
        <pc:sldMkLst>
          <pc:docMk/>
          <pc:sldMk cId="1547395786" sldId="500"/>
        </pc:sldMkLst>
        <pc:spChg chg="mod">
          <ac:chgData name="Anske Allewaert | GoodPlanet Belgium" userId="39665255-030a-4689-b522-fb6b10596f60" providerId="ADAL" clId="{4C098DD2-B979-4950-85F7-3B6665C61F8B}" dt="2021-11-10T09:52:32.106" v="113"/>
          <ac:spMkLst>
            <pc:docMk/>
            <pc:sldMk cId="1547395786" sldId="500"/>
            <ac:spMk id="7" creationId="{28AE033E-738F-4A8A-B9AD-CD29C012BFAA}"/>
          </ac:spMkLst>
        </pc:spChg>
        <pc:spChg chg="mod">
          <ac:chgData name="Anske Allewaert | GoodPlanet Belgium" userId="39665255-030a-4689-b522-fb6b10596f60" providerId="ADAL" clId="{4C098DD2-B979-4950-85F7-3B6665C61F8B}" dt="2021-11-10T10:18:08.338" v="1197" actId="114"/>
          <ac:spMkLst>
            <pc:docMk/>
            <pc:sldMk cId="1547395786" sldId="500"/>
            <ac:spMk id="9" creationId="{78F95251-3019-453D-AD8C-8EB5A8D1BF19}"/>
          </ac:spMkLst>
        </pc:spChg>
        <pc:spChg chg="mod">
          <ac:chgData name="Anske Allewaert | GoodPlanet Belgium" userId="39665255-030a-4689-b522-fb6b10596f60" providerId="ADAL" clId="{4C098DD2-B979-4950-85F7-3B6665C61F8B}" dt="2021-11-10T10:18:10.440" v="1201" actId="20577"/>
          <ac:spMkLst>
            <pc:docMk/>
            <pc:sldMk cId="1547395786" sldId="500"/>
            <ac:spMk id="10" creationId="{4D568529-1418-4E43-99EB-50C354AE9297}"/>
          </ac:spMkLst>
        </pc:spChg>
        <pc:spChg chg="mod">
          <ac:chgData name="Anske Allewaert | GoodPlanet Belgium" userId="39665255-030a-4689-b522-fb6b10596f60" providerId="ADAL" clId="{4C098DD2-B979-4950-85F7-3B6665C61F8B}" dt="2021-11-10T10:18:13.565" v="1205" actId="20577"/>
          <ac:spMkLst>
            <pc:docMk/>
            <pc:sldMk cId="1547395786" sldId="500"/>
            <ac:spMk id="11" creationId="{C47C3FBE-30C7-49BF-9624-8367CA49BF37}"/>
          </ac:spMkLst>
        </pc:spChg>
      </pc:sldChg>
      <pc:sldChg chg="modSp mod modNotesTx">
        <pc:chgData name="Anske Allewaert | GoodPlanet Belgium" userId="39665255-030a-4689-b522-fb6b10596f60" providerId="ADAL" clId="{4C098DD2-B979-4950-85F7-3B6665C61F8B}" dt="2021-11-10T10:18:27.300" v="1220" actId="20577"/>
        <pc:sldMkLst>
          <pc:docMk/>
          <pc:sldMk cId="3199883044" sldId="501"/>
        </pc:sldMkLst>
        <pc:spChg chg="mod">
          <ac:chgData name="Anske Allewaert | GoodPlanet Belgium" userId="39665255-030a-4689-b522-fb6b10596f60" providerId="ADAL" clId="{4C098DD2-B979-4950-85F7-3B6665C61F8B}" dt="2021-11-10T09:52:34.572" v="114"/>
          <ac:spMkLst>
            <pc:docMk/>
            <pc:sldMk cId="3199883044" sldId="501"/>
            <ac:spMk id="7" creationId="{28AE033E-738F-4A8A-B9AD-CD29C012BFAA}"/>
          </ac:spMkLst>
        </pc:spChg>
        <pc:spChg chg="mod">
          <ac:chgData name="Anske Allewaert | GoodPlanet Belgium" userId="39665255-030a-4689-b522-fb6b10596f60" providerId="ADAL" clId="{4C098DD2-B979-4950-85F7-3B6665C61F8B}" dt="2021-11-10T10:18:21.495" v="1214" actId="114"/>
          <ac:spMkLst>
            <pc:docMk/>
            <pc:sldMk cId="3199883044" sldId="501"/>
            <ac:spMk id="9" creationId="{78F95251-3019-453D-AD8C-8EB5A8D1BF19}"/>
          </ac:spMkLst>
        </pc:spChg>
        <pc:spChg chg="mod">
          <ac:chgData name="Anske Allewaert | GoodPlanet Belgium" userId="39665255-030a-4689-b522-fb6b10596f60" providerId="ADAL" clId="{4C098DD2-B979-4950-85F7-3B6665C61F8B}" dt="2021-11-10T10:18:16.580" v="1209" actId="20577"/>
          <ac:spMkLst>
            <pc:docMk/>
            <pc:sldMk cId="3199883044" sldId="501"/>
            <ac:spMk id="10" creationId="{4D568529-1418-4E43-99EB-50C354AE9297}"/>
          </ac:spMkLst>
        </pc:spChg>
        <pc:spChg chg="mod">
          <ac:chgData name="Anske Allewaert | GoodPlanet Belgium" userId="39665255-030a-4689-b522-fb6b10596f60" providerId="ADAL" clId="{4C098DD2-B979-4950-85F7-3B6665C61F8B}" dt="2021-11-10T10:18:18.764" v="1213" actId="20577"/>
          <ac:spMkLst>
            <pc:docMk/>
            <pc:sldMk cId="3199883044" sldId="501"/>
            <ac:spMk id="11" creationId="{C47C3FBE-30C7-49BF-9624-8367CA49BF37}"/>
          </ac:spMkLst>
        </pc:spChg>
      </pc:sldChg>
      <pc:sldChg chg="modSp mod modNotesTx">
        <pc:chgData name="Anske Allewaert | GoodPlanet Belgium" userId="39665255-030a-4689-b522-fb6b10596f60" providerId="ADAL" clId="{4C098DD2-B979-4950-85F7-3B6665C61F8B}" dt="2021-11-10T10:22:00.682" v="1347" actId="20577"/>
        <pc:sldMkLst>
          <pc:docMk/>
          <pc:sldMk cId="2889006688" sldId="506"/>
        </pc:sldMkLst>
        <pc:spChg chg="mod">
          <ac:chgData name="Anske Allewaert | GoodPlanet Belgium" userId="39665255-030a-4689-b522-fb6b10596f60" providerId="ADAL" clId="{4C098DD2-B979-4950-85F7-3B6665C61F8B}" dt="2021-11-10T10:21:42.496" v="1299" actId="20577"/>
          <ac:spMkLst>
            <pc:docMk/>
            <pc:sldMk cId="2889006688" sldId="506"/>
            <ac:spMk id="5" creationId="{E9A1B680-B867-44C4-BC61-FDB1C27CA6AB}"/>
          </ac:spMkLst>
        </pc:spChg>
        <pc:spChg chg="mod">
          <ac:chgData name="Anske Allewaert | GoodPlanet Belgium" userId="39665255-030a-4689-b522-fb6b10596f60" providerId="ADAL" clId="{4C098DD2-B979-4950-85F7-3B6665C61F8B}" dt="2021-11-10T09:52:42.866" v="117"/>
          <ac:spMkLst>
            <pc:docMk/>
            <pc:sldMk cId="2889006688" sldId="506"/>
            <ac:spMk id="7" creationId="{28AE033E-738F-4A8A-B9AD-CD29C012BFAA}"/>
          </ac:spMkLst>
        </pc:spChg>
        <pc:spChg chg="mod">
          <ac:chgData name="Anske Allewaert | GoodPlanet Belgium" userId="39665255-030a-4689-b522-fb6b10596f60" providerId="ADAL" clId="{4C098DD2-B979-4950-85F7-3B6665C61F8B}" dt="2021-11-10T10:21:47.397" v="1312" actId="20577"/>
          <ac:spMkLst>
            <pc:docMk/>
            <pc:sldMk cId="2889006688" sldId="506"/>
            <ac:spMk id="8" creationId="{1AF55EB5-7B08-41AF-B3E3-B6A68AC4FB6A}"/>
          </ac:spMkLst>
        </pc:spChg>
        <pc:spChg chg="mod">
          <ac:chgData name="Anske Allewaert | GoodPlanet Belgium" userId="39665255-030a-4689-b522-fb6b10596f60" providerId="ADAL" clId="{4C098DD2-B979-4950-85F7-3B6665C61F8B}" dt="2021-11-10T10:20:44.289" v="1227"/>
          <ac:spMkLst>
            <pc:docMk/>
            <pc:sldMk cId="2889006688" sldId="506"/>
            <ac:spMk id="9" creationId="{78F95251-3019-453D-AD8C-8EB5A8D1BF19}"/>
          </ac:spMkLst>
        </pc:spChg>
        <pc:spChg chg="mod">
          <ac:chgData name="Anske Allewaert | GoodPlanet Belgium" userId="39665255-030a-4689-b522-fb6b10596f60" providerId="ADAL" clId="{4C098DD2-B979-4950-85F7-3B6665C61F8B}" dt="2021-11-10T10:21:53.462" v="1328" actId="20577"/>
          <ac:spMkLst>
            <pc:docMk/>
            <pc:sldMk cId="2889006688" sldId="506"/>
            <ac:spMk id="10" creationId="{4D568529-1418-4E43-99EB-50C354AE9297}"/>
          </ac:spMkLst>
        </pc:spChg>
        <pc:spChg chg="mod">
          <ac:chgData name="Anske Allewaert | GoodPlanet Belgium" userId="39665255-030a-4689-b522-fb6b10596f60" providerId="ADAL" clId="{4C098DD2-B979-4950-85F7-3B6665C61F8B}" dt="2021-11-10T10:21:58.515" v="1345" actId="20577"/>
          <ac:spMkLst>
            <pc:docMk/>
            <pc:sldMk cId="2889006688" sldId="506"/>
            <ac:spMk id="11" creationId="{C47C3FBE-30C7-49BF-9624-8367CA49BF37}"/>
          </ac:spMkLst>
        </pc:spChg>
      </pc:sldChg>
      <pc:sldChg chg="modSp mod modNotesTx">
        <pc:chgData name="Anske Allewaert | GoodPlanet Belgium" userId="39665255-030a-4689-b522-fb6b10596f60" providerId="ADAL" clId="{4C098DD2-B979-4950-85F7-3B6665C61F8B}" dt="2021-11-10T10:21:36.027" v="1287" actId="20577"/>
        <pc:sldMkLst>
          <pc:docMk/>
          <pc:sldMk cId="1916105674" sldId="507"/>
        </pc:sldMkLst>
        <pc:spChg chg="mod">
          <ac:chgData name="Anske Allewaert | GoodPlanet Belgium" userId="39665255-030a-4689-b522-fb6b10596f60" providerId="ADAL" clId="{4C098DD2-B979-4950-85F7-3B6665C61F8B}" dt="2021-11-10T09:52:45.825" v="118"/>
          <ac:spMkLst>
            <pc:docMk/>
            <pc:sldMk cId="1916105674" sldId="507"/>
            <ac:spMk id="7" creationId="{28AE033E-738F-4A8A-B9AD-CD29C012BFAA}"/>
          </ac:spMkLst>
        </pc:spChg>
        <pc:spChg chg="mod">
          <ac:chgData name="Anske Allewaert | GoodPlanet Belgium" userId="39665255-030a-4689-b522-fb6b10596f60" providerId="ADAL" clId="{4C098DD2-B979-4950-85F7-3B6665C61F8B}" dt="2021-11-10T10:21:15.501" v="1271" actId="20577"/>
          <ac:spMkLst>
            <pc:docMk/>
            <pc:sldMk cId="1916105674" sldId="507"/>
            <ac:spMk id="8" creationId="{1AF55EB5-7B08-41AF-B3E3-B6A68AC4FB6A}"/>
          </ac:spMkLst>
        </pc:spChg>
        <pc:spChg chg="mod">
          <ac:chgData name="Anske Allewaert | GoodPlanet Belgium" userId="39665255-030a-4689-b522-fb6b10596f60" providerId="ADAL" clId="{4C098DD2-B979-4950-85F7-3B6665C61F8B}" dt="2021-11-10T10:20:41.261" v="1226"/>
          <ac:spMkLst>
            <pc:docMk/>
            <pc:sldMk cId="1916105674" sldId="507"/>
            <ac:spMk id="9" creationId="{78F95251-3019-453D-AD8C-8EB5A8D1BF19}"/>
          </ac:spMkLst>
        </pc:spChg>
        <pc:spChg chg="mod">
          <ac:chgData name="Anske Allewaert | GoodPlanet Belgium" userId="39665255-030a-4689-b522-fb6b10596f60" providerId="ADAL" clId="{4C098DD2-B979-4950-85F7-3B6665C61F8B}" dt="2021-11-10T10:21:31.433" v="1286" actId="20577"/>
          <ac:spMkLst>
            <pc:docMk/>
            <pc:sldMk cId="1916105674" sldId="507"/>
            <ac:spMk id="11" creationId="{C47C3FBE-30C7-49BF-9624-8367CA49BF37}"/>
          </ac:spMkLst>
        </pc:spChg>
        <pc:spChg chg="mod">
          <ac:chgData name="Anske Allewaert | GoodPlanet Belgium" userId="39665255-030a-4689-b522-fb6b10596f60" providerId="ADAL" clId="{4C098DD2-B979-4950-85F7-3B6665C61F8B}" dt="2021-11-10T10:20:58.874" v="1243" actId="20577"/>
          <ac:spMkLst>
            <pc:docMk/>
            <pc:sldMk cId="1916105674" sldId="507"/>
            <ac:spMk id="13" creationId="{66E3F226-C82E-4292-9410-FA2D73B9E073}"/>
          </ac:spMkLst>
        </pc:spChg>
        <pc:spChg chg="mod">
          <ac:chgData name="Anske Allewaert | GoodPlanet Belgium" userId="39665255-030a-4689-b522-fb6b10596f60" providerId="ADAL" clId="{4C098DD2-B979-4950-85F7-3B6665C61F8B}" dt="2021-11-10T10:21:10.754" v="1258" actId="20577"/>
          <ac:spMkLst>
            <pc:docMk/>
            <pc:sldMk cId="1916105674" sldId="507"/>
            <ac:spMk id="14" creationId="{614CE800-1CD5-48F5-A206-784691CC1C2A}"/>
          </ac:spMkLst>
        </pc:spChg>
      </pc:sldChg>
    </pc:docChg>
  </pc:docChgLst>
  <pc:docChgLst>
    <pc:chgData name="Anske Allewaert | GoodPlanet Belgium" userId="39665255-030a-4689-b522-fb6b10596f60" providerId="ADAL" clId="{60208782-6634-4EA6-A7CC-FF0F2EBD6292}"/>
    <pc:docChg chg="undo custSel delSld modSld">
      <pc:chgData name="Anske Allewaert | GoodPlanet Belgium" userId="39665255-030a-4689-b522-fb6b10596f60" providerId="ADAL" clId="{60208782-6634-4EA6-A7CC-FF0F2EBD6292}" dt="2021-11-10T10:25:35.979" v="95" actId="20577"/>
      <pc:docMkLst>
        <pc:docMk/>
      </pc:docMkLst>
      <pc:sldChg chg="modSp mod">
        <pc:chgData name="Anske Allewaert | GoodPlanet Belgium" userId="39665255-030a-4689-b522-fb6b10596f60" providerId="ADAL" clId="{60208782-6634-4EA6-A7CC-FF0F2EBD6292}" dt="2021-11-10T10:25:35.979" v="95" actId="20577"/>
        <pc:sldMkLst>
          <pc:docMk/>
          <pc:sldMk cId="3225545327" sldId="295"/>
        </pc:sldMkLst>
        <pc:spChg chg="mod">
          <ac:chgData name="Anske Allewaert | GoodPlanet Belgium" userId="39665255-030a-4689-b522-fb6b10596f60" providerId="ADAL" clId="{60208782-6634-4EA6-A7CC-FF0F2EBD6292}" dt="2021-11-10T10:25:32.034" v="92" actId="20577"/>
          <ac:spMkLst>
            <pc:docMk/>
            <pc:sldMk cId="3225545327" sldId="295"/>
            <ac:spMk id="2" creationId="{00000000-0000-0000-0000-000000000000}"/>
          </ac:spMkLst>
        </pc:spChg>
        <pc:spChg chg="mod">
          <ac:chgData name="Anske Allewaert | GoodPlanet Belgium" userId="39665255-030a-4689-b522-fb6b10596f60" providerId="ADAL" clId="{60208782-6634-4EA6-A7CC-FF0F2EBD6292}" dt="2021-11-10T10:25:35.979" v="95" actId="20577"/>
          <ac:spMkLst>
            <pc:docMk/>
            <pc:sldMk cId="3225545327" sldId="295"/>
            <ac:spMk id="8" creationId="{00000000-0000-0000-0000-000000000000}"/>
          </ac:spMkLst>
        </pc:spChg>
      </pc:sldChg>
      <pc:sldChg chg="modSp mod">
        <pc:chgData name="Anske Allewaert | GoodPlanet Belgium" userId="39665255-030a-4689-b522-fb6b10596f60" providerId="ADAL" clId="{60208782-6634-4EA6-A7CC-FF0F2EBD6292}" dt="2021-11-10T10:25:25.388" v="80" actId="20577"/>
        <pc:sldMkLst>
          <pc:docMk/>
          <pc:sldMk cId="3225545327" sldId="296"/>
        </pc:sldMkLst>
        <pc:spChg chg="mod">
          <ac:chgData name="Anske Allewaert | GoodPlanet Belgium" userId="39665255-030a-4689-b522-fb6b10596f60" providerId="ADAL" clId="{60208782-6634-4EA6-A7CC-FF0F2EBD6292}" dt="2021-11-10T10:25:25.388" v="80" actId="20577"/>
          <ac:spMkLst>
            <pc:docMk/>
            <pc:sldMk cId="3225545327" sldId="296"/>
            <ac:spMk id="2" creationId="{00000000-0000-0000-0000-000000000000}"/>
          </ac:spMkLst>
        </pc:spChg>
        <pc:spChg chg="mod">
          <ac:chgData name="Anske Allewaert | GoodPlanet Belgium" userId="39665255-030a-4689-b522-fb6b10596f60" providerId="ADAL" clId="{60208782-6634-4EA6-A7CC-FF0F2EBD6292}" dt="2021-11-10T10:25:22.127" v="72" actId="20577"/>
          <ac:spMkLst>
            <pc:docMk/>
            <pc:sldMk cId="3225545327" sldId="296"/>
            <ac:spMk id="8" creationId="{00000000-0000-0000-0000-000000000000}"/>
          </ac:spMkLst>
        </pc:spChg>
      </pc:sldChg>
      <pc:sldChg chg="del">
        <pc:chgData name="Anske Allewaert | GoodPlanet Belgium" userId="39665255-030a-4689-b522-fb6b10596f60" providerId="ADAL" clId="{60208782-6634-4EA6-A7CC-FF0F2EBD6292}" dt="2021-11-10T10:24:13.933" v="0" actId="47"/>
        <pc:sldMkLst>
          <pc:docMk/>
          <pc:sldMk cId="2335378901" sldId="478"/>
        </pc:sldMkLst>
      </pc:sldChg>
      <pc:sldChg chg="del">
        <pc:chgData name="Anske Allewaert | GoodPlanet Belgium" userId="39665255-030a-4689-b522-fb6b10596f60" providerId="ADAL" clId="{60208782-6634-4EA6-A7CC-FF0F2EBD6292}" dt="2021-11-10T10:24:15.845" v="1" actId="47"/>
        <pc:sldMkLst>
          <pc:docMk/>
          <pc:sldMk cId="4186215789" sldId="479"/>
        </pc:sldMkLst>
      </pc:sldChg>
      <pc:sldChg chg="del">
        <pc:chgData name="Anske Allewaert | GoodPlanet Belgium" userId="39665255-030a-4689-b522-fb6b10596f60" providerId="ADAL" clId="{60208782-6634-4EA6-A7CC-FF0F2EBD6292}" dt="2021-11-10T10:24:17.061" v="2" actId="47"/>
        <pc:sldMkLst>
          <pc:docMk/>
          <pc:sldMk cId="439986260" sldId="480"/>
        </pc:sldMkLst>
      </pc:sldChg>
      <pc:sldChg chg="del">
        <pc:chgData name="Anske Allewaert | GoodPlanet Belgium" userId="39665255-030a-4689-b522-fb6b10596f60" providerId="ADAL" clId="{60208782-6634-4EA6-A7CC-FF0F2EBD6292}" dt="2021-11-10T10:24:20.731" v="3" actId="47"/>
        <pc:sldMkLst>
          <pc:docMk/>
          <pc:sldMk cId="2404459257" sldId="482"/>
        </pc:sldMkLst>
      </pc:sldChg>
      <pc:sldChg chg="del">
        <pc:chgData name="Anske Allewaert | GoodPlanet Belgium" userId="39665255-030a-4689-b522-fb6b10596f60" providerId="ADAL" clId="{60208782-6634-4EA6-A7CC-FF0F2EBD6292}" dt="2021-11-10T10:24:23.202" v="4" actId="47"/>
        <pc:sldMkLst>
          <pc:docMk/>
          <pc:sldMk cId="3876284773" sldId="483"/>
        </pc:sldMkLst>
      </pc:sldChg>
      <pc:sldChg chg="del">
        <pc:chgData name="Anske Allewaert | GoodPlanet Belgium" userId="39665255-030a-4689-b522-fb6b10596f60" providerId="ADAL" clId="{60208782-6634-4EA6-A7CC-FF0F2EBD6292}" dt="2021-11-10T10:24:24.488" v="5" actId="47"/>
        <pc:sldMkLst>
          <pc:docMk/>
          <pc:sldMk cId="100781530" sldId="484"/>
        </pc:sldMkLst>
      </pc:sldChg>
      <pc:sldChg chg="del">
        <pc:chgData name="Anske Allewaert | GoodPlanet Belgium" userId="39665255-030a-4689-b522-fb6b10596f60" providerId="ADAL" clId="{60208782-6634-4EA6-A7CC-FF0F2EBD6292}" dt="2021-11-10T10:24:28.019" v="6" actId="47"/>
        <pc:sldMkLst>
          <pc:docMk/>
          <pc:sldMk cId="2150927467" sldId="487"/>
        </pc:sldMkLst>
      </pc:sldChg>
      <pc:sldChg chg="del">
        <pc:chgData name="Anske Allewaert | GoodPlanet Belgium" userId="39665255-030a-4689-b522-fb6b10596f60" providerId="ADAL" clId="{60208782-6634-4EA6-A7CC-FF0F2EBD6292}" dt="2021-11-10T10:24:29.378" v="7" actId="47"/>
        <pc:sldMkLst>
          <pc:docMk/>
          <pc:sldMk cId="2326287576" sldId="489"/>
        </pc:sldMkLst>
      </pc:sldChg>
      <pc:sldChg chg="del">
        <pc:chgData name="Anske Allewaert | GoodPlanet Belgium" userId="39665255-030a-4689-b522-fb6b10596f60" providerId="ADAL" clId="{60208782-6634-4EA6-A7CC-FF0F2EBD6292}" dt="2021-11-10T10:24:33.392" v="8" actId="47"/>
        <pc:sldMkLst>
          <pc:docMk/>
          <pc:sldMk cId="3196679937" sldId="490"/>
        </pc:sldMkLst>
      </pc:sldChg>
      <pc:sldChg chg="del">
        <pc:chgData name="Anske Allewaert | GoodPlanet Belgium" userId="39665255-030a-4689-b522-fb6b10596f60" providerId="ADAL" clId="{60208782-6634-4EA6-A7CC-FF0F2EBD6292}" dt="2021-11-10T10:24:34.907" v="9" actId="47"/>
        <pc:sldMkLst>
          <pc:docMk/>
          <pc:sldMk cId="2680587814" sldId="492"/>
        </pc:sldMkLst>
      </pc:sldChg>
      <pc:sldChg chg="del">
        <pc:chgData name="Anske Allewaert | GoodPlanet Belgium" userId="39665255-030a-4689-b522-fb6b10596f60" providerId="ADAL" clId="{60208782-6634-4EA6-A7CC-FF0F2EBD6292}" dt="2021-11-10T10:24:37.439" v="10" actId="47"/>
        <pc:sldMkLst>
          <pc:docMk/>
          <pc:sldMk cId="2677728758" sldId="495"/>
        </pc:sldMkLst>
      </pc:sldChg>
      <pc:sldChg chg="del">
        <pc:chgData name="Anske Allewaert | GoodPlanet Belgium" userId="39665255-030a-4689-b522-fb6b10596f60" providerId="ADAL" clId="{60208782-6634-4EA6-A7CC-FF0F2EBD6292}" dt="2021-11-10T10:24:40.447" v="12" actId="47"/>
        <pc:sldMkLst>
          <pc:docMk/>
          <pc:sldMk cId="4250701838" sldId="497"/>
        </pc:sldMkLst>
      </pc:sldChg>
      <pc:sldChg chg="del">
        <pc:chgData name="Anske Allewaert | GoodPlanet Belgium" userId="39665255-030a-4689-b522-fb6b10596f60" providerId="ADAL" clId="{60208782-6634-4EA6-A7CC-FF0F2EBD6292}" dt="2021-11-10T10:24:38.968" v="11" actId="47"/>
        <pc:sldMkLst>
          <pc:docMk/>
          <pc:sldMk cId="3199883044" sldId="501"/>
        </pc:sldMkLst>
      </pc:sldChg>
      <pc:sldChg chg="del">
        <pc:chgData name="Anske Allewaert | GoodPlanet Belgium" userId="39665255-030a-4689-b522-fb6b10596f60" providerId="ADAL" clId="{60208782-6634-4EA6-A7CC-FF0F2EBD6292}" dt="2021-11-10T10:24:41.797" v="13" actId="47"/>
        <pc:sldMkLst>
          <pc:docMk/>
          <pc:sldMk cId="1916105674" sldId="507"/>
        </pc:sldMkLst>
      </pc:sldChg>
    </pc:docChg>
  </pc:docChgLst>
  <pc:docChgLst>
    <pc:chgData name="Anske Allewaert | GoodPlanet Belgium" userId="39665255-030a-4689-b522-fb6b10596f60" providerId="ADAL" clId="{9F59C91C-3B98-49AD-A5F1-BB8738766167}"/>
    <pc:docChg chg="modSld">
      <pc:chgData name="Anske Allewaert | GoodPlanet Belgium" userId="39665255-030a-4689-b522-fb6b10596f60" providerId="ADAL" clId="{9F59C91C-3B98-49AD-A5F1-BB8738766167}" dt="2021-11-10T09:36:43.051" v="29" actId="20577"/>
      <pc:docMkLst>
        <pc:docMk/>
      </pc:docMkLst>
      <pc:sldChg chg="modSp mod">
        <pc:chgData name="Anske Allewaert | GoodPlanet Belgium" userId="39665255-030a-4689-b522-fb6b10596f60" providerId="ADAL" clId="{9F59C91C-3B98-49AD-A5F1-BB8738766167}" dt="2021-11-10T09:35:13.948" v="21" actId="20577"/>
        <pc:sldMkLst>
          <pc:docMk/>
          <pc:sldMk cId="2644778539" sldId="280"/>
        </pc:sldMkLst>
        <pc:spChg chg="mod">
          <ac:chgData name="Anske Allewaert | GoodPlanet Belgium" userId="39665255-030a-4689-b522-fb6b10596f60" providerId="ADAL" clId="{9F59C91C-3B98-49AD-A5F1-BB8738766167}" dt="2021-11-10T09:35:00.621" v="7" actId="20577"/>
          <ac:spMkLst>
            <pc:docMk/>
            <pc:sldMk cId="2644778539" sldId="280"/>
            <ac:spMk id="2" creationId="{00000000-0000-0000-0000-000000000000}"/>
          </ac:spMkLst>
        </pc:spChg>
        <pc:spChg chg="mod">
          <ac:chgData name="Anske Allewaert | GoodPlanet Belgium" userId="39665255-030a-4689-b522-fb6b10596f60" providerId="ADAL" clId="{9F59C91C-3B98-49AD-A5F1-BB8738766167}" dt="2021-11-10T09:35:13.948" v="21" actId="20577"/>
          <ac:spMkLst>
            <pc:docMk/>
            <pc:sldMk cId="2644778539" sldId="280"/>
            <ac:spMk id="8" creationId="{00000000-0000-0000-0000-000000000000}"/>
          </ac:spMkLst>
        </pc:spChg>
      </pc:sldChg>
      <pc:sldChg chg="modSp">
        <pc:chgData name="Anske Allewaert | GoodPlanet Belgium" userId="39665255-030a-4689-b522-fb6b10596f60" providerId="ADAL" clId="{9F59C91C-3B98-49AD-A5F1-BB8738766167}" dt="2021-11-10T09:36:43.051" v="29" actId="20577"/>
        <pc:sldMkLst>
          <pc:docMk/>
          <pc:sldMk cId="3225545327" sldId="296"/>
        </pc:sldMkLst>
        <pc:spChg chg="mod">
          <ac:chgData name="Anske Allewaert | GoodPlanet Belgium" userId="39665255-030a-4689-b522-fb6b10596f60" providerId="ADAL" clId="{9F59C91C-3B98-49AD-A5F1-BB8738766167}" dt="2021-11-10T09:36:43.051" v="29" actId="20577"/>
          <ac:spMkLst>
            <pc:docMk/>
            <pc:sldMk cId="3225545327" sldId="29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92E0E-BE89-41A3-B25C-E46941A6DFCE}" type="datetimeFigureOut">
              <a:rPr lang="nl-BE" smtClean="0"/>
              <a:t>25/01/2022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8F59E-7B8D-4735-9CD3-3995AD795B12}" type="slidenum">
              <a:rPr lang="nl-BE" smtClean="0"/>
              <a:t>‹nr.›</a:t>
            </a:fld>
            <a:endParaRPr lang="nl-BE"/>
          </a:p>
        </p:txBody>
      </p:sp>
    </p:spTree>
    <p:extLst>
      <p:ext uri="{BB962C8B-B14F-4D97-AF65-F5344CB8AC3E}">
        <p14:creationId xmlns:p14="http://schemas.microsoft.com/office/powerpoint/2010/main" val="363333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spotify.com/playlist/6c0UAa4IAokVkVKP4gcptB?si=yN2f93x7QnyoqxhYWuLuHQ&amp;utm_source=copy-link&amp;dl_branch=1&amp;nd=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en.spotify.com/playlist/6c0UAa4IAokVkVKP4gcptB?si=yN2f93x7QnyoqxhYWuLuHQ&amp;utm_source=copy-link&amp;dl_branch=1&amp;nd=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5</a:t>
            </a:fld>
            <a:endParaRPr lang="nl-BE"/>
          </a:p>
        </p:txBody>
      </p:sp>
    </p:spTree>
    <p:extLst>
      <p:ext uri="{BB962C8B-B14F-4D97-AF65-F5344CB8AC3E}">
        <p14:creationId xmlns:p14="http://schemas.microsoft.com/office/powerpoint/2010/main" val="282450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14</a:t>
            </a:fld>
            <a:endParaRPr lang="nl-BE"/>
          </a:p>
        </p:txBody>
      </p:sp>
    </p:spTree>
    <p:extLst>
      <p:ext uri="{BB962C8B-B14F-4D97-AF65-F5344CB8AC3E}">
        <p14:creationId xmlns:p14="http://schemas.microsoft.com/office/powerpoint/2010/main" val="317427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800"/>
              </a:spcAft>
            </a:pP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15</a:t>
            </a:fld>
            <a:endParaRPr lang="nl-BE"/>
          </a:p>
        </p:txBody>
      </p:sp>
    </p:spTree>
    <p:extLst>
      <p:ext uri="{BB962C8B-B14F-4D97-AF65-F5344CB8AC3E}">
        <p14:creationId xmlns:p14="http://schemas.microsoft.com/office/powerpoint/2010/main" val="289788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16</a:t>
            </a:fld>
            <a:endParaRPr lang="nl-BE"/>
          </a:p>
        </p:txBody>
      </p:sp>
    </p:spTree>
    <p:extLst>
      <p:ext uri="{BB962C8B-B14F-4D97-AF65-F5344CB8AC3E}">
        <p14:creationId xmlns:p14="http://schemas.microsoft.com/office/powerpoint/2010/main" val="156439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17</a:t>
            </a:fld>
            <a:endParaRPr lang="nl-BE"/>
          </a:p>
        </p:txBody>
      </p:sp>
    </p:spTree>
    <p:extLst>
      <p:ext uri="{BB962C8B-B14F-4D97-AF65-F5344CB8AC3E}">
        <p14:creationId xmlns:p14="http://schemas.microsoft.com/office/powerpoint/2010/main" val="104909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18</a:t>
            </a:fld>
            <a:endParaRPr lang="nl-BE"/>
          </a:p>
        </p:txBody>
      </p:sp>
    </p:spTree>
    <p:extLst>
      <p:ext uri="{BB962C8B-B14F-4D97-AF65-F5344CB8AC3E}">
        <p14:creationId xmlns:p14="http://schemas.microsoft.com/office/powerpoint/2010/main" val="190487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800" b="1" dirty="0">
                <a:solidFill>
                  <a:srgbClr val="494132"/>
                </a:solidFill>
                <a:effectLst/>
                <a:latin typeface="Calibri" panose="020F0502020204030204" pitchFamily="34" charset="0"/>
                <a:ea typeface="Calibri" panose="020F0502020204030204" pitchFamily="34" charset="0"/>
                <a:cs typeface="Calibri" panose="020F0502020204030204" pitchFamily="34" charset="0"/>
              </a:rPr>
              <a:t>Défi 1</a:t>
            </a:r>
            <a:endParaRPr lang="nl-BE" sz="1800" b="1" dirty="0">
              <a:solidFill>
                <a:srgbClr val="494132"/>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Fabriquez 3 chapeaux en papier le plus rapidement possible.</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r>
              <a:rPr lang="fr-FR" sz="1800" b="1" dirty="0">
                <a:solidFill>
                  <a:srgbClr val="494132"/>
                </a:solidFill>
                <a:effectLst/>
                <a:latin typeface="Calibri" panose="020F0502020204030204" pitchFamily="34" charset="0"/>
                <a:ea typeface="Calibri" panose="020F0502020204030204" pitchFamily="34" charset="0"/>
                <a:cs typeface="Calibri" panose="020F0502020204030204" pitchFamily="34" charset="0"/>
              </a:rPr>
              <a:t>Défi 2</a:t>
            </a:r>
            <a:endParaRPr lang="nl-BE" sz="1800" b="1" dirty="0">
              <a:solidFill>
                <a:srgbClr val="494132"/>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Fabriquez un bateau en papier le plus rapidement possible.</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r>
              <a:rPr lang="fr-FR" sz="1800" b="1" dirty="0">
                <a:solidFill>
                  <a:srgbClr val="494132"/>
                </a:solidFill>
                <a:effectLst/>
                <a:latin typeface="Calibri" panose="020F0502020204030204" pitchFamily="34" charset="0"/>
                <a:ea typeface="Calibri" panose="020F0502020204030204" pitchFamily="34" charset="0"/>
                <a:cs typeface="Calibri" panose="020F0502020204030204" pitchFamily="34" charset="0"/>
              </a:rPr>
              <a:t>Défi 3</a:t>
            </a:r>
            <a:endParaRPr lang="nl-BE" sz="1800" b="1" dirty="0">
              <a:solidFill>
                <a:srgbClr val="494132"/>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Pliez votre feuille en deux, 8 fois d’affilée et le plus rapidement possible</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Remarque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ne peut pas plier une feuille de papier en deux plus de 7 fois. Pourtant,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Mythbusters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prouvé le contraire. Seulement ce n’était pas avec un morceau de papier standard. L’équipe a utilisé un morceau de papier de la taille d’un terrain de football pour prouver qu’il pouvait être plié plus de 7 fois. Avec beaucoup de main-d’œuvre et l’aide d’un rouleau, ils ont plié l’énorme feuille 11 fois (voir la vidéo :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MythBusters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Folding</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Paper Seven plus times - YouTube).</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20</a:t>
            </a:fld>
            <a:endParaRPr lang="nl-BE"/>
          </a:p>
        </p:txBody>
      </p:sp>
    </p:spTree>
    <p:extLst>
      <p:ext uri="{BB962C8B-B14F-4D97-AF65-F5344CB8AC3E}">
        <p14:creationId xmlns:p14="http://schemas.microsoft.com/office/powerpoint/2010/main" val="52396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Diffusez la playlist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spotify</a:t>
            </a:r>
            <a:r>
              <a:rPr lang="fr-FR" sz="1800" dirty="0">
                <a:effectLst/>
                <a:latin typeface="Calibri" panose="020F0502020204030204" pitchFamily="34" charset="0"/>
                <a:ea typeface="Calibri" panose="020F0502020204030204" pitchFamily="34" charset="0"/>
                <a:cs typeface="Times New Roman" panose="02020603050405020304" pitchFamily="18" charset="0"/>
              </a:rPr>
              <a:t> suivante: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Spotify – Paper</a:t>
            </a:r>
            <a:r>
              <a:rPr lang="fr-FR" sz="1800" dirty="0">
                <a:effectLst/>
                <a:latin typeface="Calibri" panose="020F0502020204030204" pitchFamily="34" charset="0"/>
                <a:ea typeface="Calibri" panose="020F0502020204030204" pitchFamily="34" charset="0"/>
                <a:cs typeface="Times New Roman" panose="02020603050405020304" pitchFamily="18" charset="0"/>
              </a:rPr>
              <a:t>. Toutes les chansons contiennent un lien avec le papier. Les équipes doivent deviner soit le titre soit l’interprète de la chanson. S’ils trouvent également le lien avec le papier, ils obtiennent un point supplémentaire.</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21</a:t>
            </a:fld>
            <a:endParaRPr lang="nl-BE"/>
          </a:p>
        </p:txBody>
      </p:sp>
    </p:spTree>
    <p:extLst>
      <p:ext uri="{BB962C8B-B14F-4D97-AF65-F5344CB8AC3E}">
        <p14:creationId xmlns:p14="http://schemas.microsoft.com/office/powerpoint/2010/main" val="362653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spotifyplaylist</a:t>
            </a:r>
            <a:r>
              <a:rPr lang="nl-NL" sz="1800" dirty="0">
                <a:effectLst/>
                <a:latin typeface="Calibri" panose="020F0502020204030204" pitchFamily="34" charset="0"/>
                <a:ea typeface="Calibri" panose="020F0502020204030204" pitchFamily="34" charset="0"/>
                <a:cs typeface="Times New Roman" panose="02020603050405020304" pitchFamily="18" charset="0"/>
              </a:rPr>
              <a:t> horen: </a:t>
            </a:r>
            <a:r>
              <a:rPr lang="nl-BE"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Spotify</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 Papier</a:t>
            </a: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Tous</a:t>
            </a:r>
            <a:r>
              <a:rPr lang="nl-NL" sz="1800" dirty="0">
                <a:effectLst/>
                <a:latin typeface="Calibri" panose="020F0502020204030204" pitchFamily="34" charset="0"/>
                <a:ea typeface="Calibri" panose="020F0502020204030204" pitchFamily="34" charset="0"/>
                <a:cs typeface="Times New Roman" panose="02020603050405020304" pitchFamily="18" charset="0"/>
              </a:rPr>
              <a:t> les chansons ont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un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lien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avec</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a:t>
            </a:r>
            <a:r>
              <a:rPr lang="nl-NL" sz="1800" dirty="0">
                <a:effectLst/>
                <a:latin typeface="Calibri" panose="020F0502020204030204" pitchFamily="34" charset="0"/>
                <a:ea typeface="Calibri" panose="020F0502020204030204" pitchFamily="34" charset="0"/>
                <a:cs typeface="Times New Roman" panose="02020603050405020304" pitchFamily="18" charset="0"/>
              </a:rPr>
              <a:t> papier. </a:t>
            </a:r>
          </a:p>
          <a:p>
            <a:endParaRPr lang="nl-BE" sz="1800" dirty="0"/>
          </a:p>
          <a:p>
            <a:pPr marL="457200" indent="-457200">
              <a:buClr>
                <a:srgbClr val="E52B51"/>
              </a:buClr>
              <a:buFont typeface="Arial" panose="020B0604020202020204" pitchFamily="34" charset="0"/>
              <a:buChar char="•"/>
            </a:pPr>
            <a:r>
              <a:rPr lang="nl-BE" sz="1800" dirty="0"/>
              <a:t>1: </a:t>
            </a:r>
            <a:r>
              <a:rPr lang="nl-BE" sz="1800" dirty="0" err="1"/>
              <a:t>Fools</a:t>
            </a:r>
            <a:r>
              <a:rPr lang="nl-BE" sz="1800" dirty="0"/>
              <a:t> Garden- Lemon tree</a:t>
            </a:r>
          </a:p>
          <a:p>
            <a:pPr marL="457200" indent="-457200">
              <a:buClr>
                <a:srgbClr val="E52B51"/>
              </a:buClr>
              <a:buFont typeface="Arial" panose="020B0604020202020204" pitchFamily="34" charset="0"/>
              <a:buChar char="•"/>
            </a:pPr>
            <a:r>
              <a:rPr lang="nl-BE" sz="1800" dirty="0"/>
              <a:t>2: M.I.A. – Paper </a:t>
            </a:r>
            <a:r>
              <a:rPr lang="nl-BE" sz="1800" dirty="0" err="1"/>
              <a:t>Planes</a:t>
            </a:r>
            <a:endParaRPr lang="nl-BE" sz="1800" dirty="0"/>
          </a:p>
          <a:p>
            <a:pPr marL="457200" indent="-457200">
              <a:buClr>
                <a:srgbClr val="E52B51"/>
              </a:buClr>
              <a:buFont typeface="Arial" panose="020B0604020202020204" pitchFamily="34" charset="0"/>
              <a:buChar char="•"/>
            </a:pPr>
            <a:r>
              <a:rPr lang="nl-BE" sz="1800" dirty="0"/>
              <a:t>3: The Hunger Games/ Jennifer Lawrence – The </a:t>
            </a:r>
            <a:r>
              <a:rPr lang="nl-BE" sz="1800" dirty="0" err="1"/>
              <a:t>Hanging</a:t>
            </a:r>
            <a:r>
              <a:rPr lang="nl-BE" sz="1800" dirty="0"/>
              <a:t> Tree</a:t>
            </a:r>
          </a:p>
          <a:p>
            <a:pPr marL="457200" indent="-457200">
              <a:buClr>
                <a:srgbClr val="E52B51"/>
              </a:buClr>
              <a:buFont typeface="Arial" panose="020B0604020202020204" pitchFamily="34" charset="0"/>
              <a:buChar char="•"/>
            </a:pPr>
            <a:r>
              <a:rPr lang="nl-BE" sz="1800" dirty="0"/>
              <a:t>4: </a:t>
            </a:r>
            <a:r>
              <a:rPr lang="nl-BE" sz="1800" dirty="0" err="1"/>
              <a:t>Fleetwood</a:t>
            </a:r>
            <a:r>
              <a:rPr lang="nl-BE" sz="1800" dirty="0"/>
              <a:t> Mac – </a:t>
            </a:r>
            <a:r>
              <a:rPr lang="nl-BE" sz="1800" dirty="0" err="1"/>
              <a:t>Dreams</a:t>
            </a:r>
            <a:endParaRPr lang="nl-BE" sz="1800" dirty="0"/>
          </a:p>
          <a:p>
            <a:pPr marL="457200" indent="-457200">
              <a:buClr>
                <a:srgbClr val="E52B51"/>
              </a:buClr>
              <a:buFont typeface="Arial" panose="020B0604020202020204" pitchFamily="34" charset="0"/>
              <a:buChar char="•"/>
            </a:pPr>
            <a:r>
              <a:rPr lang="nl-BE" sz="1800" dirty="0"/>
              <a:t>5: The </a:t>
            </a:r>
            <a:r>
              <a:rPr lang="nl-BE" sz="1800" dirty="0" err="1"/>
              <a:t>Police</a:t>
            </a:r>
            <a:r>
              <a:rPr lang="nl-BE" sz="1800" dirty="0"/>
              <a:t> – Message In A </a:t>
            </a:r>
            <a:r>
              <a:rPr lang="nl-BE" sz="1800" dirty="0" err="1"/>
              <a:t>Bottle</a:t>
            </a:r>
            <a:endParaRPr lang="nl-BE" sz="1800" dirty="0"/>
          </a:p>
          <a:p>
            <a:pPr marL="457200" lvl="0" indent="-457200" defTabSz="914400">
              <a:buClr>
                <a:srgbClr val="E52B51"/>
              </a:buClr>
              <a:buFont typeface="Arial" panose="020B0604020202020204" pitchFamily="34" charset="0"/>
              <a:buChar char="•"/>
              <a:defRPr/>
            </a:pPr>
            <a:r>
              <a:rPr lang="nl-BE" sz="1800" dirty="0"/>
              <a:t>6: Taylor Swift – Paper Rings</a:t>
            </a: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22</a:t>
            </a:fld>
            <a:endParaRPr lang="nl-BE"/>
          </a:p>
        </p:txBody>
      </p:sp>
    </p:spTree>
    <p:extLst>
      <p:ext uri="{BB962C8B-B14F-4D97-AF65-F5344CB8AC3E}">
        <p14:creationId xmlns:p14="http://schemas.microsoft.com/office/powerpoint/2010/main" val="4234608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23</a:t>
            </a:fld>
            <a:endParaRPr lang="nl-BE"/>
          </a:p>
        </p:txBody>
      </p:sp>
    </p:spTree>
    <p:extLst>
      <p:ext uri="{BB962C8B-B14F-4D97-AF65-F5344CB8AC3E}">
        <p14:creationId xmlns:p14="http://schemas.microsoft.com/office/powerpoint/2010/main" val="40933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6</a:t>
            </a:fld>
            <a:endParaRPr lang="nl-BE"/>
          </a:p>
        </p:txBody>
      </p:sp>
    </p:spTree>
    <p:extLst>
      <p:ext uri="{BB962C8B-B14F-4D97-AF65-F5344CB8AC3E}">
        <p14:creationId xmlns:p14="http://schemas.microsoft.com/office/powerpoint/2010/main" val="421215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7</a:t>
            </a:fld>
            <a:endParaRPr lang="nl-BE"/>
          </a:p>
        </p:txBody>
      </p:sp>
    </p:spTree>
    <p:extLst>
      <p:ext uri="{BB962C8B-B14F-4D97-AF65-F5344CB8AC3E}">
        <p14:creationId xmlns:p14="http://schemas.microsoft.com/office/powerpoint/2010/main" val="306346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8</a:t>
            </a:fld>
            <a:endParaRPr lang="nl-BE"/>
          </a:p>
        </p:txBody>
      </p:sp>
    </p:spTree>
    <p:extLst>
      <p:ext uri="{BB962C8B-B14F-4D97-AF65-F5344CB8AC3E}">
        <p14:creationId xmlns:p14="http://schemas.microsoft.com/office/powerpoint/2010/main" val="33815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9</a:t>
            </a:fld>
            <a:endParaRPr lang="nl-BE"/>
          </a:p>
        </p:txBody>
      </p:sp>
    </p:spTree>
    <p:extLst>
      <p:ext uri="{BB962C8B-B14F-4D97-AF65-F5344CB8AC3E}">
        <p14:creationId xmlns:p14="http://schemas.microsoft.com/office/powerpoint/2010/main" val="35363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10</a:t>
            </a:fld>
            <a:endParaRPr lang="nl-BE"/>
          </a:p>
        </p:txBody>
      </p:sp>
    </p:spTree>
    <p:extLst>
      <p:ext uri="{BB962C8B-B14F-4D97-AF65-F5344CB8AC3E}">
        <p14:creationId xmlns:p14="http://schemas.microsoft.com/office/powerpoint/2010/main" val="380881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800"/>
              </a:spcAft>
            </a:pPr>
            <a:r>
              <a:rPr lang="fr-BE"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BE" dirty="0"/>
          </a:p>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11</a:t>
            </a:fld>
            <a:endParaRPr lang="nl-BE"/>
          </a:p>
        </p:txBody>
      </p:sp>
    </p:spTree>
    <p:extLst>
      <p:ext uri="{BB962C8B-B14F-4D97-AF65-F5344CB8AC3E}">
        <p14:creationId xmlns:p14="http://schemas.microsoft.com/office/powerpoint/2010/main" val="185062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12</a:t>
            </a:fld>
            <a:endParaRPr lang="nl-BE"/>
          </a:p>
        </p:txBody>
      </p:sp>
    </p:spTree>
    <p:extLst>
      <p:ext uri="{BB962C8B-B14F-4D97-AF65-F5344CB8AC3E}">
        <p14:creationId xmlns:p14="http://schemas.microsoft.com/office/powerpoint/2010/main" val="193124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13</a:t>
            </a:fld>
            <a:endParaRPr lang="nl-BE"/>
          </a:p>
        </p:txBody>
      </p:sp>
    </p:spTree>
    <p:extLst>
      <p:ext uri="{BB962C8B-B14F-4D97-AF65-F5344CB8AC3E}">
        <p14:creationId xmlns:p14="http://schemas.microsoft.com/office/powerpoint/2010/main" val="106596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NL"/>
              <a:t>Klik om stijl te bewerken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51819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texte vertical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6052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NL"/>
              <a:t>Klik om stijl te bewerken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5818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448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Espace réservé de la date 3"/>
          <p:cNvSpPr>
            <a:spLocks noGrp="1"/>
          </p:cNvSpPr>
          <p:nvPr>
            <p:ph type="dt" sz="half" idx="10"/>
          </p:nvPr>
        </p:nvSpPr>
        <p:spPr/>
        <p:txBody>
          <a:body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9488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e la date 4"/>
          <p:cNvSpPr>
            <a:spLocks noGrp="1"/>
          </p:cNvSpPr>
          <p:nvPr>
            <p:ph type="dt" sz="half" idx="10"/>
          </p:nvPr>
        </p:nvSpPr>
        <p:spPr/>
        <p:txBody>
          <a:bodyPr/>
          <a:lstStyle/>
          <a:p>
            <a:fld id="{EC438ECC-3EE7-AB4C-865E-77444A58A322}" type="datetimeFigureOut">
              <a:rPr lang="fr-FR" smtClean="0"/>
              <a:t>25/01/2022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9005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NL"/>
              <a:t>Klik om stijl te bewerken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Espace réservé de la date 6"/>
          <p:cNvSpPr>
            <a:spLocks noGrp="1"/>
          </p:cNvSpPr>
          <p:nvPr>
            <p:ph type="dt" sz="half" idx="10"/>
          </p:nvPr>
        </p:nvSpPr>
        <p:spPr/>
        <p:txBody>
          <a:bodyPr/>
          <a:lstStyle/>
          <a:p>
            <a:fld id="{EC438ECC-3EE7-AB4C-865E-77444A58A322}" type="datetimeFigureOut">
              <a:rPr lang="fr-FR" smtClean="0"/>
              <a:t>25/01/2022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5476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e la date 2"/>
          <p:cNvSpPr>
            <a:spLocks noGrp="1"/>
          </p:cNvSpPr>
          <p:nvPr>
            <p:ph type="dt" sz="half" idx="10"/>
          </p:nvPr>
        </p:nvSpPr>
        <p:spPr/>
        <p:txBody>
          <a:bodyPr/>
          <a:lstStyle/>
          <a:p>
            <a:fld id="{EC438ECC-3EE7-AB4C-865E-77444A58A322}" type="datetimeFigureOut">
              <a:rPr lang="fr-FR" smtClean="0"/>
              <a:t>25/01/2022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0772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438ECC-3EE7-AB4C-865E-77444A58A322}" type="datetimeFigureOut">
              <a:rPr lang="fr-FR" smtClean="0"/>
              <a:t>25/01/2022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53780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25/01/2022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9609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25/01/2022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7936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38ECC-3EE7-AB4C-865E-77444A58A322}" type="datetimeFigureOut">
              <a:rPr lang="fr-FR" smtClean="0"/>
              <a:t>25/01/2022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1D39C-397C-DF4E-8169-98D68A19AB5C}" type="slidenum">
              <a:rPr lang="fr-FR" smtClean="0"/>
              <a:t>‹nr.›</a:t>
            </a:fld>
            <a:endParaRPr lang="fr-FR"/>
          </a:p>
        </p:txBody>
      </p:sp>
    </p:spTree>
    <p:extLst>
      <p:ext uri="{BB962C8B-B14F-4D97-AF65-F5344CB8AC3E}">
        <p14:creationId xmlns:p14="http://schemas.microsoft.com/office/powerpoint/2010/main" val="19893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open.spotify.com/playlist/6c0UAa4IAokVkVKP4gcptB?si=yN2f93x7QnyoqxhYWuLuHQ&amp;utm_source=copy-link&amp;dl_branch=1&amp;nd=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9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6</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Combien de litres d’eau sont nécessaires pour la production d’1 kg de papier « recyclé » (matière première = vieux papier)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0 </a:t>
            </a:r>
            <a:r>
              <a:rPr lang="nl-BE" sz="1600" dirty="0" err="1">
                <a:solidFill>
                  <a:schemeClr val="bg1"/>
                </a:solidFill>
              </a:rPr>
              <a:t>litres</a:t>
            </a:r>
            <a:endParaRPr lang="nl-BE" sz="1600" dirty="0">
              <a:solidFill>
                <a:schemeClr val="bg1"/>
              </a:solidFill>
            </a:endParaRP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44977"/>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3 </a:t>
            </a:r>
            <a:r>
              <a:rPr lang="nl-BE" sz="1600" dirty="0" err="1">
                <a:solidFill>
                  <a:schemeClr val="bg1"/>
                </a:solidFill>
              </a:rPr>
              <a:t>litres</a:t>
            </a:r>
            <a:endParaRPr lang="nl-BE" sz="1600" dirty="0">
              <a:solidFill>
                <a:schemeClr val="bg1"/>
              </a:solidFill>
            </a:endParaRP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73194"/>
            <a:ext cx="2190750" cy="3284806"/>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10 </a:t>
            </a:r>
            <a:r>
              <a:rPr lang="nl-BE" sz="1600" dirty="0" err="1">
                <a:solidFill>
                  <a:schemeClr val="bg1"/>
                </a:solidFill>
              </a:rPr>
              <a:t>litres</a:t>
            </a:r>
            <a:endParaRPr lang="nl-BE" sz="1600" dirty="0">
              <a:solidFill>
                <a:schemeClr val="bg1"/>
              </a:solidFill>
            </a:endParaRP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73194"/>
            <a:ext cx="2190750" cy="3284806"/>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a:solidFill>
                  <a:schemeClr val="bg1"/>
                </a:solidFill>
              </a:rPr>
              <a:t>30 </a:t>
            </a:r>
            <a:r>
              <a:rPr lang="nl-BE" sz="1600" dirty="0" err="1">
                <a:solidFill>
                  <a:schemeClr val="bg1"/>
                </a:solidFill>
              </a:rPr>
              <a:t>litres</a:t>
            </a:r>
            <a:endParaRPr lang="nl-BE" sz="1600" dirty="0">
              <a:solidFill>
                <a:schemeClr val="bg1"/>
              </a:solidFill>
            </a:endParaRPr>
          </a:p>
        </p:txBody>
      </p:sp>
      <p:sp>
        <p:nvSpPr>
          <p:cNvPr id="12" name="Rectangle 8">
            <a:extLst>
              <a:ext uri="{FF2B5EF4-FFF2-40B4-BE49-F238E27FC236}">
                <a16:creationId xmlns:a16="http://schemas.microsoft.com/office/drawing/2014/main" id="{54560B85-D35C-46BD-9094-1D1B006F8564}"/>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6496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7</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3785"/>
          </a:xfrm>
        </p:spPr>
        <p:txBody>
          <a:bodyPr>
            <a:normAutofit/>
          </a:bodyPr>
          <a:lstStyle/>
          <a:p>
            <a:r>
              <a:rPr lang="fr-FR" sz="1800" dirty="0">
                <a:solidFill>
                  <a:srgbClr val="473F30"/>
                </a:solidFill>
              </a:rPr>
              <a:t>L’énoncé ci-dessous est-il VRAI ou FAUX ?</a:t>
            </a:r>
          </a:p>
          <a:p>
            <a:r>
              <a:rPr lang="fr-FR" sz="1800" dirty="0">
                <a:solidFill>
                  <a:srgbClr val="473F30"/>
                </a:solidFill>
              </a:rPr>
              <a:t> </a:t>
            </a:r>
          </a:p>
          <a:p>
            <a:r>
              <a:rPr lang="fr-FR" sz="1800" i="1" dirty="0">
                <a:solidFill>
                  <a:srgbClr val="473F30"/>
                </a:solidFill>
              </a:rPr>
              <a:t>« On voit toujours la différence entre le papier recyclé et le papier neuf. »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FAUX</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530990"/>
            <a:ext cx="2190750" cy="3327009"/>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B</a:t>
            </a:r>
            <a:endParaRPr lang="nl-BE" sz="4400" b="1" dirty="0">
              <a:solidFill>
                <a:schemeClr val="bg1"/>
              </a:solidFill>
            </a:endParaRPr>
          </a:p>
          <a:p>
            <a:r>
              <a:rPr lang="nl-BE" sz="1600" dirty="0">
                <a:solidFill>
                  <a:schemeClr val="bg1"/>
                </a:solidFill>
              </a:rPr>
              <a:t>VRAI</a:t>
            </a:r>
          </a:p>
        </p:txBody>
      </p:sp>
      <p:sp>
        <p:nvSpPr>
          <p:cNvPr id="6" name="Rectangle 8">
            <a:extLst>
              <a:ext uri="{FF2B5EF4-FFF2-40B4-BE49-F238E27FC236}">
                <a16:creationId xmlns:a16="http://schemas.microsoft.com/office/drawing/2014/main" id="{E4778226-CC01-4EFF-937B-8A5620727F43}"/>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20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8</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D’où vient le mot « papier » ?</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De la </a:t>
            </a:r>
            <a:r>
              <a:rPr lang="nl-BE" sz="1600" dirty="0" err="1">
                <a:solidFill>
                  <a:schemeClr val="bg1"/>
                </a:solidFill>
              </a:rPr>
              <a:t>plante</a:t>
            </a:r>
            <a:r>
              <a:rPr lang="nl-BE" sz="1600" dirty="0">
                <a:solidFill>
                  <a:schemeClr val="bg1"/>
                </a:solidFill>
              </a:rPr>
              <a:t> de papyrus</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Du </a:t>
            </a:r>
            <a:r>
              <a:rPr lang="nl-BE" sz="1600" dirty="0" err="1">
                <a:solidFill>
                  <a:schemeClr val="bg1"/>
                </a:solidFill>
              </a:rPr>
              <a:t>dieu</a:t>
            </a:r>
            <a:r>
              <a:rPr lang="nl-BE" sz="1600" dirty="0">
                <a:solidFill>
                  <a:schemeClr val="bg1"/>
                </a:solidFill>
              </a:rPr>
              <a:t> Papyrus</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De </a:t>
            </a:r>
            <a:r>
              <a:rPr lang="nl-BE" sz="1600" dirty="0" err="1">
                <a:solidFill>
                  <a:schemeClr val="bg1"/>
                </a:solidFill>
              </a:rPr>
              <a:t>l’inventeur</a:t>
            </a:r>
            <a:r>
              <a:rPr lang="nl-BE" sz="1600" dirty="0">
                <a:solidFill>
                  <a:schemeClr val="bg1"/>
                </a:solidFill>
              </a:rPr>
              <a:t> du papier, M. P.A. Pier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0990"/>
            <a:ext cx="2190750" cy="3327010"/>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err="1">
                <a:solidFill>
                  <a:schemeClr val="bg1"/>
                </a:solidFill>
              </a:rPr>
              <a:t>D’un</a:t>
            </a:r>
            <a:r>
              <a:rPr lang="nl-BE" sz="1600" dirty="0">
                <a:solidFill>
                  <a:schemeClr val="bg1"/>
                </a:solidFill>
              </a:rPr>
              <a:t> petit </a:t>
            </a:r>
            <a:r>
              <a:rPr lang="nl-BE" sz="1600" dirty="0" err="1">
                <a:solidFill>
                  <a:schemeClr val="bg1"/>
                </a:solidFill>
              </a:rPr>
              <a:t>animal</a:t>
            </a:r>
            <a:r>
              <a:rPr lang="nl-BE" sz="1600" dirty="0">
                <a:solidFill>
                  <a:schemeClr val="bg1"/>
                </a:solidFill>
              </a:rPr>
              <a:t> </a:t>
            </a:r>
            <a:r>
              <a:rPr lang="nl-BE" sz="1600" dirty="0" err="1">
                <a:solidFill>
                  <a:schemeClr val="bg1"/>
                </a:solidFill>
              </a:rPr>
              <a:t>qui</a:t>
            </a:r>
            <a:r>
              <a:rPr lang="nl-BE" sz="1600" dirty="0">
                <a:solidFill>
                  <a:schemeClr val="bg1"/>
                </a:solidFill>
              </a:rPr>
              <a:t> </a:t>
            </a:r>
            <a:r>
              <a:rPr lang="nl-BE" sz="1600" dirty="0" err="1">
                <a:solidFill>
                  <a:schemeClr val="bg1"/>
                </a:solidFill>
              </a:rPr>
              <a:t>aime</a:t>
            </a:r>
            <a:r>
              <a:rPr lang="nl-BE" sz="1600" dirty="0">
                <a:solidFill>
                  <a:schemeClr val="bg1"/>
                </a:solidFill>
              </a:rPr>
              <a:t> </a:t>
            </a:r>
            <a:r>
              <a:rPr lang="nl-BE" sz="1600" dirty="0" err="1">
                <a:solidFill>
                  <a:schemeClr val="bg1"/>
                </a:solidFill>
              </a:rPr>
              <a:t>manger</a:t>
            </a:r>
            <a:r>
              <a:rPr lang="nl-BE" sz="1600" dirty="0">
                <a:solidFill>
                  <a:schemeClr val="bg1"/>
                </a:solidFill>
              </a:rPr>
              <a:t> du papier</a:t>
            </a:r>
          </a:p>
        </p:txBody>
      </p:sp>
      <p:sp>
        <p:nvSpPr>
          <p:cNvPr id="12" name="Rectangle 8">
            <a:extLst>
              <a:ext uri="{FF2B5EF4-FFF2-40B4-BE49-F238E27FC236}">
                <a16:creationId xmlns:a16="http://schemas.microsoft.com/office/drawing/2014/main" id="{3164B893-388C-4AC1-AB3E-6B51C6C41514}"/>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9697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9</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Nous savons déjà que le papier est fabriqué à l’origine à partir de fibres provenant d’arbres, mais quel produit papetier contient en moyenne le plus de fibres fraîches, c’est-à-dire des fibres provenant directement des arbres ?</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err="1">
                <a:solidFill>
                  <a:schemeClr val="bg1"/>
                </a:solidFill>
              </a:rPr>
              <a:t>Une</a:t>
            </a:r>
            <a:r>
              <a:rPr lang="nl-BE" sz="1600" dirty="0">
                <a:solidFill>
                  <a:schemeClr val="bg1"/>
                </a:solidFill>
              </a:rPr>
              <a:t> </a:t>
            </a:r>
            <a:r>
              <a:rPr lang="nl-BE" sz="1600" dirty="0" err="1">
                <a:solidFill>
                  <a:schemeClr val="bg1"/>
                </a:solidFill>
              </a:rPr>
              <a:t>boîte</a:t>
            </a:r>
            <a:r>
              <a:rPr lang="nl-BE" sz="1600" dirty="0">
                <a:solidFill>
                  <a:schemeClr val="bg1"/>
                </a:solidFill>
              </a:rPr>
              <a:t> en </a:t>
            </a:r>
            <a:r>
              <a:rPr lang="nl-BE" sz="1600" dirty="0" err="1">
                <a:solidFill>
                  <a:schemeClr val="bg1"/>
                </a:solidFill>
              </a:rPr>
              <a:t>carton</a:t>
            </a:r>
            <a:endParaRPr lang="nl-BE" sz="1600" dirty="0">
              <a:solidFill>
                <a:schemeClr val="bg1"/>
              </a:solidFill>
            </a:endParaRP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err="1">
                <a:solidFill>
                  <a:schemeClr val="bg1"/>
                </a:solidFill>
              </a:rPr>
              <a:t>Un</a:t>
            </a:r>
            <a:r>
              <a:rPr lang="nl-BE" sz="1600" dirty="0">
                <a:solidFill>
                  <a:schemeClr val="bg1"/>
                </a:solidFill>
              </a:rPr>
              <a:t> carnet de </a:t>
            </a:r>
            <a:r>
              <a:rPr lang="nl-BE" sz="1600" dirty="0" err="1">
                <a:solidFill>
                  <a:schemeClr val="bg1"/>
                </a:solidFill>
              </a:rPr>
              <a:t>notes</a:t>
            </a:r>
            <a:endParaRPr lang="nl-BE" sz="1600" dirty="0">
              <a:solidFill>
                <a:schemeClr val="bg1"/>
              </a:solidFill>
            </a:endParaRP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err="1">
                <a:solidFill>
                  <a:schemeClr val="bg1"/>
                </a:solidFill>
              </a:rPr>
              <a:t>Un</a:t>
            </a:r>
            <a:r>
              <a:rPr lang="nl-BE" sz="1600" dirty="0">
                <a:solidFill>
                  <a:schemeClr val="bg1"/>
                </a:solidFill>
              </a:rPr>
              <a:t> </a:t>
            </a:r>
            <a:r>
              <a:rPr lang="nl-BE" sz="1600" dirty="0" err="1">
                <a:solidFill>
                  <a:schemeClr val="bg1"/>
                </a:solidFill>
              </a:rPr>
              <a:t>journal</a:t>
            </a:r>
            <a:endParaRPr lang="nl-BE" sz="1600" dirty="0">
              <a:solidFill>
                <a:schemeClr val="bg1"/>
              </a:solidFill>
            </a:endParaRP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0990"/>
            <a:ext cx="2190750" cy="3327010"/>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err="1">
                <a:solidFill>
                  <a:schemeClr val="bg1"/>
                </a:solidFill>
              </a:rPr>
              <a:t>Une</a:t>
            </a:r>
            <a:r>
              <a:rPr lang="nl-BE" sz="1600" dirty="0">
                <a:solidFill>
                  <a:schemeClr val="bg1"/>
                </a:solidFill>
              </a:rPr>
              <a:t> brochure publicitaire</a:t>
            </a:r>
          </a:p>
        </p:txBody>
      </p:sp>
      <p:sp>
        <p:nvSpPr>
          <p:cNvPr id="12" name="Rectangle 8">
            <a:extLst>
              <a:ext uri="{FF2B5EF4-FFF2-40B4-BE49-F238E27FC236}">
                <a16:creationId xmlns:a16="http://schemas.microsoft.com/office/drawing/2014/main" id="{CB9B531C-7F14-4790-86E2-65651B3A02C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976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10</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L’énoncé ci-dessous est-il VRAI ou FAUX ?</a:t>
            </a:r>
          </a:p>
          <a:p>
            <a:endParaRPr lang="fr-FR" sz="1800" dirty="0">
              <a:solidFill>
                <a:srgbClr val="473F30"/>
              </a:solidFill>
            </a:endParaRPr>
          </a:p>
          <a:p>
            <a:r>
              <a:rPr lang="fr-FR" sz="1800" dirty="0">
                <a:solidFill>
                  <a:srgbClr val="473F30"/>
                </a:solidFill>
              </a:rPr>
              <a:t>« Les cartons à boissons/berlingots ne sont pas recyclés en Belgique.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FAUX</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496016"/>
            <a:ext cx="2190750" cy="3429000"/>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B</a:t>
            </a:r>
            <a:endParaRPr lang="nl-BE" sz="4400" b="1" dirty="0">
              <a:solidFill>
                <a:schemeClr val="bg1"/>
              </a:solidFill>
            </a:endParaRPr>
          </a:p>
          <a:p>
            <a:r>
              <a:rPr lang="nl-BE" sz="1600" dirty="0">
                <a:solidFill>
                  <a:schemeClr val="bg1"/>
                </a:solidFill>
              </a:rPr>
              <a:t>VRAI</a:t>
            </a:r>
          </a:p>
        </p:txBody>
      </p:sp>
      <p:sp>
        <p:nvSpPr>
          <p:cNvPr id="6" name="Rectangle 8">
            <a:extLst>
              <a:ext uri="{FF2B5EF4-FFF2-40B4-BE49-F238E27FC236}">
                <a16:creationId xmlns:a16="http://schemas.microsoft.com/office/drawing/2014/main" id="{B0C4AD0F-2392-49EC-A0E8-5843428EC8D3}"/>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pic>
        <p:nvPicPr>
          <p:cNvPr id="1026" name="Picture 2" descr="C&amp;C Benelux - Koffiebekers 0,18L., bruin karton">
            <a:extLst>
              <a:ext uri="{FF2B5EF4-FFF2-40B4-BE49-F238E27FC236}">
                <a16:creationId xmlns:a16="http://schemas.microsoft.com/office/drawing/2014/main" id="{DCC1E212-F5D2-45F5-A3DB-F6F8BFFA4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849226"/>
            <a:ext cx="4095293" cy="307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11</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Quelle couche de matériau ne trouve-t-on PAS dans un carton à boisson/berlingot?</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Aluminium</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err="1">
                <a:solidFill>
                  <a:schemeClr val="bg1"/>
                </a:solidFill>
              </a:rPr>
              <a:t>Plastique</a:t>
            </a:r>
            <a:endParaRPr lang="nl-BE" sz="1600" dirty="0">
              <a:solidFill>
                <a:schemeClr val="bg1"/>
              </a:solidFill>
            </a:endParaRP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err="1">
                <a:solidFill>
                  <a:schemeClr val="bg1"/>
                </a:solidFill>
              </a:rPr>
              <a:t>Plystyrène</a:t>
            </a:r>
            <a:endParaRPr lang="nl-BE" sz="1600" dirty="0">
              <a:solidFill>
                <a:schemeClr val="bg1"/>
              </a:solidFill>
            </a:endParaRP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a:solidFill>
                  <a:schemeClr val="bg1"/>
                </a:solidFill>
              </a:rPr>
              <a:t>Carton</a:t>
            </a:r>
          </a:p>
        </p:txBody>
      </p:sp>
      <p:sp>
        <p:nvSpPr>
          <p:cNvPr id="12" name="Rectangle 8">
            <a:extLst>
              <a:ext uri="{FF2B5EF4-FFF2-40B4-BE49-F238E27FC236}">
                <a16:creationId xmlns:a16="http://schemas.microsoft.com/office/drawing/2014/main" id="{E27927BF-938B-4D71-92E8-8EFA114FCC7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632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12</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L’énoncé ci-dessous est-il VRAI ou FAUX ?</a:t>
            </a:r>
          </a:p>
          <a:p>
            <a:r>
              <a:rPr lang="fr-FR" sz="1800" dirty="0">
                <a:solidFill>
                  <a:srgbClr val="473F30"/>
                </a:solidFill>
              </a:rPr>
              <a:t> </a:t>
            </a:r>
          </a:p>
          <a:p>
            <a:r>
              <a:rPr lang="fr-FR" sz="1800" i="1" dirty="0">
                <a:solidFill>
                  <a:srgbClr val="473F30"/>
                </a:solidFill>
              </a:rPr>
              <a:t>« Brûler du papier dans la cheminée n’est pas une bonne idée.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FAUX</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573194"/>
            <a:ext cx="2190750" cy="3284806"/>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B</a:t>
            </a:r>
            <a:endParaRPr lang="nl-BE" sz="4400" b="1" dirty="0">
              <a:solidFill>
                <a:schemeClr val="bg1"/>
              </a:solidFill>
            </a:endParaRPr>
          </a:p>
          <a:p>
            <a:r>
              <a:rPr lang="nl-BE" sz="1600" dirty="0">
                <a:solidFill>
                  <a:schemeClr val="bg1"/>
                </a:solidFill>
              </a:rPr>
              <a:t>VRAI</a:t>
            </a:r>
          </a:p>
        </p:txBody>
      </p:sp>
      <p:sp>
        <p:nvSpPr>
          <p:cNvPr id="6" name="Rectangle 8">
            <a:extLst>
              <a:ext uri="{FF2B5EF4-FFF2-40B4-BE49-F238E27FC236}">
                <a16:creationId xmlns:a16="http://schemas.microsoft.com/office/drawing/2014/main" id="{BC254F3A-4A25-461A-A08A-0A84C2455A79}"/>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4739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13</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Quel format de papier est le plus grand ? </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A2</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A4</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7488"/>
            <a:ext cx="2190750" cy="3429000"/>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A3</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7488"/>
            <a:ext cx="2190750" cy="3429000"/>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a:solidFill>
                  <a:schemeClr val="bg1"/>
                </a:solidFill>
              </a:rPr>
              <a:t>A6</a:t>
            </a:r>
          </a:p>
        </p:txBody>
      </p:sp>
      <p:sp>
        <p:nvSpPr>
          <p:cNvPr id="12" name="Rectangle 8">
            <a:extLst>
              <a:ext uri="{FF2B5EF4-FFF2-40B4-BE49-F238E27FC236}">
                <a16:creationId xmlns:a16="http://schemas.microsoft.com/office/drawing/2014/main" id="{56E173D0-2219-42C2-890B-4AF97CDD71A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2004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14</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3746985"/>
          </a:xfrm>
        </p:spPr>
        <p:txBody>
          <a:bodyPr>
            <a:normAutofit/>
          </a:bodyPr>
          <a:lstStyle/>
          <a:p>
            <a:r>
              <a:rPr lang="fr-FR" sz="1800" dirty="0">
                <a:solidFill>
                  <a:srgbClr val="473F30"/>
                </a:solidFill>
              </a:rPr>
              <a:t>Quels animaux sont bons pour la fabrication du papier?</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Les </a:t>
            </a:r>
            <a:r>
              <a:rPr lang="nl-BE" sz="1600" dirty="0" err="1">
                <a:solidFill>
                  <a:schemeClr val="bg1"/>
                </a:solidFill>
              </a:rPr>
              <a:t>guêpes</a:t>
            </a:r>
            <a:r>
              <a:rPr lang="nl-BE" sz="1600" dirty="0">
                <a:solidFill>
                  <a:schemeClr val="bg1"/>
                </a:solidFill>
              </a:rPr>
              <a:t>  </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56060"/>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Les chenilles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Les </a:t>
            </a:r>
            <a:r>
              <a:rPr lang="nl-BE" sz="1600" dirty="0" err="1">
                <a:solidFill>
                  <a:schemeClr val="bg1"/>
                </a:solidFill>
              </a:rPr>
              <a:t>araignées</a:t>
            </a:r>
            <a:endParaRPr lang="nl-BE" sz="1600" dirty="0">
              <a:solidFill>
                <a:schemeClr val="bg1"/>
              </a:solidFill>
            </a:endParaRP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a:solidFill>
                  <a:schemeClr val="bg1"/>
                </a:solidFill>
              </a:rPr>
              <a:t>Les </a:t>
            </a:r>
            <a:r>
              <a:rPr lang="nl-BE" sz="1600" dirty="0" err="1">
                <a:solidFill>
                  <a:schemeClr val="bg1"/>
                </a:solidFill>
              </a:rPr>
              <a:t>coléoptères</a:t>
            </a:r>
            <a:r>
              <a:rPr lang="nl-BE" sz="1600" dirty="0">
                <a:solidFill>
                  <a:schemeClr val="bg1"/>
                </a:solidFill>
              </a:rPr>
              <a:t> </a:t>
            </a:r>
          </a:p>
        </p:txBody>
      </p:sp>
      <p:sp>
        <p:nvSpPr>
          <p:cNvPr id="12" name="Rectangle 8">
            <a:extLst>
              <a:ext uri="{FF2B5EF4-FFF2-40B4-BE49-F238E27FC236}">
                <a16:creationId xmlns:a16="http://schemas.microsoft.com/office/drawing/2014/main" id="{9D0A5E08-5460-4CB8-A07F-A4B1AF7F525A}"/>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8900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880A"/>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dirty="0" err="1">
                <a:solidFill>
                  <a:srgbClr val="FFFFFF"/>
                </a:solidFill>
                <a:latin typeface="Calibri"/>
                <a:cs typeface="Calibri"/>
              </a:rPr>
              <a:t>GoodPlanet</a:t>
            </a:r>
            <a:r>
              <a:rPr lang="nl-NL" sz="900" b="1" dirty="0">
                <a:solidFill>
                  <a:srgbClr val="FFFFFF"/>
                </a:solidFill>
                <a:latin typeface="Calibri"/>
                <a:cs typeface="Calibri"/>
              </a:rPr>
              <a:t> Belgium </a:t>
            </a:r>
            <a:r>
              <a:rPr lang="nl-NL" sz="900" dirty="0">
                <a:solidFill>
                  <a:srgbClr val="FFFFFF"/>
                </a:solidFill>
                <a:latin typeface="Calibri"/>
                <a:cs typeface="Calibri"/>
              </a:rPr>
              <a:t> I  Edinburgstraat 26 </a:t>
            </a:r>
            <a:r>
              <a:rPr lang="nl-NL" sz="900" dirty="0" err="1">
                <a:solidFill>
                  <a:srgbClr val="FFFFFF"/>
                </a:solidFill>
                <a:latin typeface="Calibri"/>
                <a:cs typeface="Calibri"/>
              </a:rPr>
              <a:t>Rue</a:t>
            </a:r>
            <a:r>
              <a:rPr lang="nl-NL" sz="900" dirty="0">
                <a:solidFill>
                  <a:srgbClr val="FFFFFF"/>
                </a:solidFill>
                <a:latin typeface="Calibri"/>
                <a:cs typeface="Calibri"/>
              </a:rPr>
              <a:t> </a:t>
            </a:r>
            <a:r>
              <a:rPr lang="nl-NL" sz="900" dirty="0" err="1">
                <a:solidFill>
                  <a:srgbClr val="FFFFFF"/>
                </a:solidFill>
                <a:latin typeface="Calibri"/>
                <a:cs typeface="Calibri"/>
              </a:rPr>
              <a:t>d’Edimbourg</a:t>
            </a:r>
            <a:r>
              <a:rPr lang="nl-NL" sz="900" dirty="0">
                <a:solidFill>
                  <a:srgbClr val="FFFFFF"/>
                </a:solidFill>
                <a:latin typeface="Calibri"/>
                <a:cs typeface="Calibri"/>
              </a:rPr>
              <a:t>  </a:t>
            </a:r>
            <a:r>
              <a:rPr lang="nl-NL" sz="900" b="1" dirty="0">
                <a:solidFill>
                  <a:srgbClr val="FFFFFF"/>
                </a:solidFill>
                <a:latin typeface="Calibri"/>
                <a:cs typeface="Calibri"/>
              </a:rPr>
              <a:t> I  </a:t>
            </a:r>
            <a:r>
              <a:rPr lang="nl-NL" sz="900" dirty="0">
                <a:solidFill>
                  <a:srgbClr val="FFFFFF"/>
                </a:solidFill>
                <a:latin typeface="Calibri"/>
                <a:cs typeface="Calibri"/>
              </a:rPr>
              <a:t>Brussel 1050 Bruxelles </a:t>
            </a:r>
            <a:r>
              <a:rPr lang="nl-NL" sz="900" b="1" dirty="0">
                <a:solidFill>
                  <a:srgbClr val="FFFFFF"/>
                </a:solidFill>
                <a:latin typeface="Calibri"/>
                <a:cs typeface="Calibri"/>
              </a:rPr>
              <a:t> I  </a:t>
            </a:r>
            <a:r>
              <a:rPr lang="nl-NL" sz="900" dirty="0">
                <a:solidFill>
                  <a:srgbClr val="FFFFFF"/>
                </a:solidFill>
                <a:latin typeface="Calibri"/>
                <a:cs typeface="Calibri"/>
              </a:rPr>
              <a:t>T +32 (0)2 893 08 08 </a:t>
            </a:r>
            <a:r>
              <a:rPr lang="nl-NL" sz="900" b="1" dirty="0">
                <a:solidFill>
                  <a:srgbClr val="FFFFFF"/>
                </a:solidFill>
                <a:latin typeface="Calibri"/>
                <a:cs typeface="Calibri"/>
              </a:rPr>
              <a:t> I  </a:t>
            </a:r>
            <a:r>
              <a:rPr lang="nl-NL" sz="900" dirty="0" err="1">
                <a:solidFill>
                  <a:srgbClr val="FFFFFF"/>
                </a:solidFill>
                <a:latin typeface="Calibri"/>
                <a:cs typeface="Calibri"/>
              </a:rPr>
              <a:t>www.goodplanet.be</a:t>
            </a:r>
            <a:endParaRPr lang="fr-BE" sz="900" dirty="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dirty="0">
                <a:solidFill>
                  <a:schemeClr val="bg1"/>
                </a:solidFill>
              </a:rPr>
              <a:t>2. Tour de </a:t>
            </a:r>
            <a:r>
              <a:rPr lang="nl-BE" sz="7200" dirty="0" err="1">
                <a:solidFill>
                  <a:schemeClr val="bg1"/>
                </a:solidFill>
              </a:rPr>
              <a:t>défis</a:t>
            </a:r>
            <a:endParaRPr lang="nl-BE" sz="7200" dirty="0">
              <a:solidFill>
                <a:schemeClr val="bg1"/>
              </a:solidFill>
            </a:endParaRPr>
          </a:p>
        </p:txBody>
      </p:sp>
    </p:spTree>
    <p:extLst>
      <p:ext uri="{BB962C8B-B14F-4D97-AF65-F5344CB8AC3E}">
        <p14:creationId xmlns:p14="http://schemas.microsoft.com/office/powerpoint/2010/main" val="195413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7965948" y="5659743"/>
            <a:ext cx="1007177" cy="1036800"/>
          </a:xfrm>
          <a:prstGeom prst="rect">
            <a:avLst/>
          </a:prstGeom>
        </p:spPr>
      </p:pic>
      <p:sp>
        <p:nvSpPr>
          <p:cNvPr id="10"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dirty="0" err="1">
                <a:solidFill>
                  <a:srgbClr val="FFFFFF"/>
                </a:solidFill>
                <a:latin typeface="Calibri"/>
                <a:cs typeface="Calibri"/>
              </a:rPr>
              <a:t>GoodPlanet</a:t>
            </a:r>
            <a:r>
              <a:rPr lang="nl-NL" sz="900" b="1" dirty="0">
                <a:solidFill>
                  <a:srgbClr val="FFFFFF"/>
                </a:solidFill>
                <a:latin typeface="Calibri"/>
                <a:cs typeface="Calibri"/>
              </a:rPr>
              <a:t> Belgium </a:t>
            </a:r>
            <a:r>
              <a:rPr lang="nl-NL" sz="900" dirty="0">
                <a:solidFill>
                  <a:srgbClr val="FFFFFF"/>
                </a:solidFill>
                <a:latin typeface="Calibri"/>
                <a:cs typeface="Calibri"/>
              </a:rPr>
              <a:t> I  Edinburgstraat 26 </a:t>
            </a:r>
            <a:r>
              <a:rPr lang="nl-NL" sz="900" dirty="0" err="1">
                <a:solidFill>
                  <a:srgbClr val="FFFFFF"/>
                </a:solidFill>
                <a:latin typeface="Calibri"/>
                <a:cs typeface="Calibri"/>
              </a:rPr>
              <a:t>Rue</a:t>
            </a:r>
            <a:r>
              <a:rPr lang="nl-NL" sz="900" dirty="0">
                <a:solidFill>
                  <a:srgbClr val="FFFFFF"/>
                </a:solidFill>
                <a:latin typeface="Calibri"/>
                <a:cs typeface="Calibri"/>
              </a:rPr>
              <a:t> </a:t>
            </a:r>
            <a:r>
              <a:rPr lang="nl-NL" sz="900" dirty="0" err="1">
                <a:solidFill>
                  <a:srgbClr val="FFFFFF"/>
                </a:solidFill>
                <a:latin typeface="Calibri"/>
                <a:cs typeface="Calibri"/>
              </a:rPr>
              <a:t>d’Edimbourg</a:t>
            </a:r>
            <a:r>
              <a:rPr lang="nl-NL" sz="900" dirty="0">
                <a:solidFill>
                  <a:srgbClr val="FFFFFF"/>
                </a:solidFill>
                <a:latin typeface="Calibri"/>
                <a:cs typeface="Calibri"/>
              </a:rPr>
              <a:t>  </a:t>
            </a:r>
            <a:r>
              <a:rPr lang="nl-NL" sz="900" b="1" dirty="0">
                <a:solidFill>
                  <a:srgbClr val="FFFFFF"/>
                </a:solidFill>
                <a:latin typeface="Calibri"/>
                <a:cs typeface="Calibri"/>
              </a:rPr>
              <a:t> I  </a:t>
            </a:r>
            <a:r>
              <a:rPr lang="nl-NL" sz="900" dirty="0">
                <a:solidFill>
                  <a:srgbClr val="FFFFFF"/>
                </a:solidFill>
                <a:latin typeface="Calibri"/>
                <a:cs typeface="Calibri"/>
              </a:rPr>
              <a:t>Brussel 1050 Bruxelles </a:t>
            </a:r>
            <a:r>
              <a:rPr lang="nl-NL" sz="900" b="1" dirty="0">
                <a:solidFill>
                  <a:srgbClr val="FFFFFF"/>
                </a:solidFill>
                <a:latin typeface="Calibri"/>
                <a:cs typeface="Calibri"/>
              </a:rPr>
              <a:t> I  </a:t>
            </a:r>
            <a:r>
              <a:rPr lang="nl-NL" sz="900" dirty="0">
                <a:solidFill>
                  <a:srgbClr val="FFFFFF"/>
                </a:solidFill>
                <a:latin typeface="Calibri"/>
                <a:cs typeface="Calibri"/>
              </a:rPr>
              <a:t>T +32 (0)2 893 08 08 </a:t>
            </a:r>
            <a:r>
              <a:rPr lang="nl-NL" sz="900" b="1" dirty="0">
                <a:solidFill>
                  <a:srgbClr val="FFFFFF"/>
                </a:solidFill>
                <a:latin typeface="Calibri"/>
                <a:cs typeface="Calibri"/>
              </a:rPr>
              <a:t> I  </a:t>
            </a:r>
            <a:r>
              <a:rPr lang="nl-NL" sz="900" dirty="0" err="1">
                <a:solidFill>
                  <a:srgbClr val="FFFFFF"/>
                </a:solidFill>
                <a:latin typeface="Calibri"/>
                <a:cs typeface="Calibri"/>
              </a:rPr>
              <a:t>www.goodplanet.be</a:t>
            </a:r>
            <a:endParaRPr lang="fr-BE" sz="900" dirty="0">
              <a:solidFill>
                <a:srgbClr val="FFFFFF"/>
              </a:solidFill>
              <a:latin typeface="Calibri"/>
              <a:cs typeface="Calibri"/>
            </a:endParaRPr>
          </a:p>
        </p:txBody>
      </p:sp>
      <p:cxnSp>
        <p:nvCxnSpPr>
          <p:cNvPr id="11" name="Connecteur droit 10"/>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kstvak 1"/>
          <p:cNvSpPr txBox="1"/>
          <p:nvPr/>
        </p:nvSpPr>
        <p:spPr>
          <a:xfrm>
            <a:off x="706582" y="1704109"/>
            <a:ext cx="7762954" cy="1200329"/>
          </a:xfrm>
          <a:prstGeom prst="rect">
            <a:avLst/>
          </a:prstGeom>
          <a:noFill/>
        </p:spPr>
        <p:txBody>
          <a:bodyPr wrap="square" rtlCol="0">
            <a:spAutoFit/>
          </a:bodyPr>
          <a:lstStyle/>
          <a:p>
            <a:r>
              <a:rPr lang="nl-BE" sz="7200" dirty="0">
                <a:solidFill>
                  <a:schemeClr val="bg1"/>
                </a:solidFill>
              </a:rPr>
              <a:t>Quiz time: papier</a:t>
            </a:r>
          </a:p>
        </p:txBody>
      </p:sp>
    </p:spTree>
    <p:extLst>
      <p:ext uri="{BB962C8B-B14F-4D97-AF65-F5344CB8AC3E}">
        <p14:creationId xmlns:p14="http://schemas.microsoft.com/office/powerpoint/2010/main" val="6210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E888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cxnSp>
        <p:nvCxnSpPr>
          <p:cNvPr id="23" name="Connecteur droit 22"/>
          <p:cNvCxnSpPr/>
          <p:nvPr/>
        </p:nvCxnSpPr>
        <p:spPr>
          <a:xfrm flipV="1">
            <a:off x="7604912" y="6579195"/>
            <a:ext cx="0" cy="290909"/>
          </a:xfrm>
          <a:prstGeom prst="line">
            <a:avLst/>
          </a:prstGeom>
          <a:ln w="57150" cmpd="sng">
            <a:solidFill>
              <a:srgbClr val="E8880A"/>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dirty="0" err="1">
                <a:solidFill>
                  <a:srgbClr val="E8880A"/>
                </a:solidFill>
              </a:rPr>
              <a:t>Défis</a:t>
            </a:r>
            <a:r>
              <a:rPr lang="nl-BE" sz="4800" dirty="0">
                <a:solidFill>
                  <a:srgbClr val="E8880A"/>
                </a:solidFill>
              </a:rPr>
              <a:t>:</a:t>
            </a:r>
          </a:p>
        </p:txBody>
      </p:sp>
      <p:sp>
        <p:nvSpPr>
          <p:cNvPr id="8" name="Tekstvak 7"/>
          <p:cNvSpPr txBox="1"/>
          <p:nvPr/>
        </p:nvSpPr>
        <p:spPr>
          <a:xfrm>
            <a:off x="365050" y="1378121"/>
            <a:ext cx="8437418" cy="3539430"/>
          </a:xfrm>
          <a:prstGeom prst="rect">
            <a:avLst/>
          </a:prstGeom>
          <a:noFill/>
        </p:spPr>
        <p:txBody>
          <a:bodyPr wrap="square" rtlCol="0">
            <a:spAutoFit/>
          </a:bodyPr>
          <a:lstStyle/>
          <a:p>
            <a:endParaRPr lang="nl-BE" sz="2800" dirty="0"/>
          </a:p>
          <a:p>
            <a:pPr marL="457200" indent="-457200">
              <a:buClr>
                <a:srgbClr val="E8880A"/>
              </a:buClr>
              <a:buFont typeface="Arial" panose="020B0604020202020204" pitchFamily="34" charset="0"/>
              <a:buChar char="•"/>
            </a:pPr>
            <a:r>
              <a:rPr lang="nl-BE" sz="2800" dirty="0"/>
              <a:t>1: </a:t>
            </a:r>
            <a:r>
              <a:rPr lang="fr-FR" sz="2800" dirty="0"/>
              <a:t>Fabriquez 3 chapeaux en papier le plus rapidement possible.</a:t>
            </a:r>
            <a:endParaRPr lang="nl-BE" sz="2800" dirty="0"/>
          </a:p>
          <a:p>
            <a:pPr marL="457200" indent="-457200">
              <a:buClr>
                <a:srgbClr val="E8880A"/>
              </a:buClr>
              <a:buFont typeface="Arial" panose="020B0604020202020204" pitchFamily="34" charset="0"/>
              <a:buChar char="•"/>
            </a:pPr>
            <a:r>
              <a:rPr lang="nl-BE" sz="2800" dirty="0"/>
              <a:t>2: </a:t>
            </a:r>
            <a:r>
              <a:rPr lang="fr-FR" sz="2800" dirty="0"/>
              <a:t>Fabriquez un bateau en papier le plus rapidement possible.</a:t>
            </a:r>
          </a:p>
          <a:p>
            <a:pPr marL="457200" indent="-457200">
              <a:buClr>
                <a:srgbClr val="E8880A"/>
              </a:buClr>
              <a:buFont typeface="Arial" panose="020B0604020202020204" pitchFamily="34" charset="0"/>
              <a:buChar char="•"/>
            </a:pPr>
            <a:r>
              <a:rPr lang="nl-BE" sz="2800" dirty="0"/>
              <a:t>3: </a:t>
            </a:r>
            <a:r>
              <a:rPr lang="fr-FR" sz="2800" dirty="0"/>
              <a:t>Pliez votre feuille en deux, 8 fois d’affilée et le plus rapidement possible</a:t>
            </a:r>
          </a:p>
          <a:p>
            <a:pPr marL="457200" indent="-457200">
              <a:buClr>
                <a:srgbClr val="E8880A"/>
              </a:buClr>
              <a:buFont typeface="Arial" panose="020B0604020202020204" pitchFamily="34" charset="0"/>
              <a:buChar char="•"/>
            </a:pPr>
            <a:endParaRPr lang="nl-BE" sz="2800" dirty="0"/>
          </a:p>
        </p:txBody>
      </p:sp>
    </p:spTree>
    <p:extLst>
      <p:ext uri="{BB962C8B-B14F-4D97-AF65-F5344CB8AC3E}">
        <p14:creationId xmlns:p14="http://schemas.microsoft.com/office/powerpoint/2010/main" val="32255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2B51"/>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dirty="0" err="1">
                <a:solidFill>
                  <a:srgbClr val="FFFFFF"/>
                </a:solidFill>
                <a:latin typeface="Calibri"/>
                <a:cs typeface="Calibri"/>
              </a:rPr>
              <a:t>GoodPlanet</a:t>
            </a:r>
            <a:r>
              <a:rPr lang="nl-NL" sz="900" b="1" dirty="0">
                <a:solidFill>
                  <a:srgbClr val="FFFFFF"/>
                </a:solidFill>
                <a:latin typeface="Calibri"/>
                <a:cs typeface="Calibri"/>
              </a:rPr>
              <a:t> Belgium </a:t>
            </a:r>
            <a:r>
              <a:rPr lang="nl-NL" sz="900" dirty="0">
                <a:solidFill>
                  <a:srgbClr val="FFFFFF"/>
                </a:solidFill>
                <a:latin typeface="Calibri"/>
                <a:cs typeface="Calibri"/>
              </a:rPr>
              <a:t> I  Edinburgstraat 26 </a:t>
            </a:r>
            <a:r>
              <a:rPr lang="nl-NL" sz="900" dirty="0" err="1">
                <a:solidFill>
                  <a:srgbClr val="FFFFFF"/>
                </a:solidFill>
                <a:latin typeface="Calibri"/>
                <a:cs typeface="Calibri"/>
              </a:rPr>
              <a:t>Rue</a:t>
            </a:r>
            <a:r>
              <a:rPr lang="nl-NL" sz="900" dirty="0">
                <a:solidFill>
                  <a:srgbClr val="FFFFFF"/>
                </a:solidFill>
                <a:latin typeface="Calibri"/>
                <a:cs typeface="Calibri"/>
              </a:rPr>
              <a:t> </a:t>
            </a:r>
            <a:r>
              <a:rPr lang="nl-NL" sz="900" dirty="0" err="1">
                <a:solidFill>
                  <a:srgbClr val="FFFFFF"/>
                </a:solidFill>
                <a:latin typeface="Calibri"/>
                <a:cs typeface="Calibri"/>
              </a:rPr>
              <a:t>d’Edimbourg</a:t>
            </a:r>
            <a:r>
              <a:rPr lang="nl-NL" sz="900" dirty="0">
                <a:solidFill>
                  <a:srgbClr val="FFFFFF"/>
                </a:solidFill>
                <a:latin typeface="Calibri"/>
                <a:cs typeface="Calibri"/>
              </a:rPr>
              <a:t>  </a:t>
            </a:r>
            <a:r>
              <a:rPr lang="nl-NL" sz="900" b="1" dirty="0">
                <a:solidFill>
                  <a:srgbClr val="FFFFFF"/>
                </a:solidFill>
                <a:latin typeface="Calibri"/>
                <a:cs typeface="Calibri"/>
              </a:rPr>
              <a:t> I  </a:t>
            </a:r>
            <a:r>
              <a:rPr lang="nl-NL" sz="900" dirty="0">
                <a:solidFill>
                  <a:srgbClr val="FFFFFF"/>
                </a:solidFill>
                <a:latin typeface="Calibri"/>
                <a:cs typeface="Calibri"/>
              </a:rPr>
              <a:t>Brussel 1050 Bruxelles </a:t>
            </a:r>
            <a:r>
              <a:rPr lang="nl-NL" sz="900" b="1" dirty="0">
                <a:solidFill>
                  <a:srgbClr val="FFFFFF"/>
                </a:solidFill>
                <a:latin typeface="Calibri"/>
                <a:cs typeface="Calibri"/>
              </a:rPr>
              <a:t> I  </a:t>
            </a:r>
            <a:r>
              <a:rPr lang="nl-NL" sz="900" dirty="0">
                <a:solidFill>
                  <a:srgbClr val="FFFFFF"/>
                </a:solidFill>
                <a:latin typeface="Calibri"/>
                <a:cs typeface="Calibri"/>
              </a:rPr>
              <a:t>T +32 (0)2 893 08 08 </a:t>
            </a:r>
            <a:r>
              <a:rPr lang="nl-NL" sz="900" b="1" dirty="0">
                <a:solidFill>
                  <a:srgbClr val="FFFFFF"/>
                </a:solidFill>
                <a:latin typeface="Calibri"/>
                <a:cs typeface="Calibri"/>
              </a:rPr>
              <a:t> I  </a:t>
            </a:r>
            <a:r>
              <a:rPr lang="nl-NL" sz="900" dirty="0" err="1">
                <a:solidFill>
                  <a:srgbClr val="FFFFFF"/>
                </a:solidFill>
                <a:latin typeface="Calibri"/>
                <a:cs typeface="Calibri"/>
              </a:rPr>
              <a:t>www.goodplanet.be</a:t>
            </a:r>
            <a:endParaRPr lang="fr-BE" sz="900" dirty="0">
              <a:solidFill>
                <a:srgbClr val="FFFFFF"/>
              </a:solidFill>
              <a:latin typeface="Calibri"/>
              <a:cs typeface="Calibri"/>
            </a:endParaRPr>
          </a:p>
        </p:txBody>
      </p:sp>
      <p:pic>
        <p:nvPicPr>
          <p:cNvPr id="6" name="Image 5"/>
          <p:cNvPicPr>
            <a:picLocks noChangeAspect="1"/>
          </p:cNvPicPr>
          <p:nvPr/>
        </p:nvPicPr>
        <p:blipFill>
          <a:blip r:embed="rId3"/>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dirty="0">
                <a:solidFill>
                  <a:schemeClr val="bg1"/>
                </a:solidFill>
              </a:rPr>
              <a:t>3. Tour de chansons</a:t>
            </a:r>
          </a:p>
        </p:txBody>
      </p:sp>
    </p:spTree>
    <p:extLst>
      <p:ext uri="{BB962C8B-B14F-4D97-AF65-F5344CB8AC3E}">
        <p14:creationId xmlns:p14="http://schemas.microsoft.com/office/powerpoint/2010/main" val="11225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E52B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cxnSp>
        <p:nvCxnSpPr>
          <p:cNvPr id="23" name="Connecteur droit 22"/>
          <p:cNvCxnSpPr/>
          <p:nvPr/>
        </p:nvCxnSpPr>
        <p:spPr>
          <a:xfrm flipV="1">
            <a:off x="7604912" y="6579195"/>
            <a:ext cx="0" cy="290909"/>
          </a:xfrm>
          <a:prstGeom prst="line">
            <a:avLst/>
          </a:prstGeom>
          <a:ln w="57150" cmpd="sng">
            <a:solidFill>
              <a:srgbClr val="E52B51"/>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dirty="0" err="1">
                <a:solidFill>
                  <a:srgbClr val="E52B51"/>
                </a:solidFill>
              </a:rPr>
              <a:t>Chanons</a:t>
            </a:r>
            <a:r>
              <a:rPr lang="nl-BE" sz="4800" dirty="0">
                <a:solidFill>
                  <a:srgbClr val="E52B51"/>
                </a:solidFill>
              </a:rPr>
              <a:t>: </a:t>
            </a:r>
            <a:r>
              <a:rPr lang="nl-BE" sz="3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Spotify</a:t>
            </a:r>
            <a:r>
              <a:rPr lang="nl-BE"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 Papier</a:t>
            </a:r>
            <a:endParaRPr lang="nl-BE" sz="4800" dirty="0">
              <a:solidFill>
                <a:srgbClr val="E52B51"/>
              </a:solidFill>
            </a:endParaRPr>
          </a:p>
        </p:txBody>
      </p:sp>
      <p:sp>
        <p:nvSpPr>
          <p:cNvPr id="8" name="Tekstvak 7"/>
          <p:cNvSpPr txBox="1"/>
          <p:nvPr/>
        </p:nvSpPr>
        <p:spPr>
          <a:xfrm>
            <a:off x="365050" y="1378121"/>
            <a:ext cx="8437418" cy="2677656"/>
          </a:xfrm>
          <a:prstGeom prst="rect">
            <a:avLst/>
          </a:prstGeom>
          <a:noFill/>
        </p:spPr>
        <p:txBody>
          <a:bodyPr wrap="square" rtlCol="0">
            <a:spAutoFit/>
          </a:bodyPr>
          <a:lstStyle/>
          <a:p>
            <a:endParaRPr lang="nl-BE" sz="2800" dirty="0"/>
          </a:p>
          <a:p>
            <a:pPr marL="457200" indent="-457200">
              <a:buClr>
                <a:srgbClr val="E52B51"/>
              </a:buClr>
              <a:buFont typeface="Arial" panose="020B0604020202020204" pitchFamily="34" charset="0"/>
              <a:buChar char="•"/>
            </a:pPr>
            <a:r>
              <a:rPr lang="nl-BE" sz="2800" dirty="0"/>
              <a:t>1:</a:t>
            </a:r>
          </a:p>
          <a:p>
            <a:pPr marL="457200" indent="-457200">
              <a:buClr>
                <a:srgbClr val="E52B51"/>
              </a:buClr>
              <a:buFont typeface="Arial" panose="020B0604020202020204" pitchFamily="34" charset="0"/>
              <a:buChar char="•"/>
            </a:pPr>
            <a:r>
              <a:rPr lang="nl-BE" sz="2800" dirty="0"/>
              <a:t>2:</a:t>
            </a:r>
          </a:p>
          <a:p>
            <a:pPr marL="457200" indent="-457200">
              <a:buClr>
                <a:srgbClr val="E52B51"/>
              </a:buClr>
              <a:buFont typeface="Arial" panose="020B0604020202020204" pitchFamily="34" charset="0"/>
              <a:buChar char="•"/>
            </a:pPr>
            <a:r>
              <a:rPr lang="nl-BE" sz="2800" dirty="0"/>
              <a:t>3:</a:t>
            </a:r>
          </a:p>
          <a:p>
            <a:pPr marL="457200" indent="-457200">
              <a:buClr>
                <a:srgbClr val="E52B51"/>
              </a:buClr>
              <a:buFont typeface="Arial" panose="020B0604020202020204" pitchFamily="34" charset="0"/>
              <a:buChar char="•"/>
            </a:pPr>
            <a:r>
              <a:rPr lang="nl-BE" sz="2800" dirty="0"/>
              <a:t>4:</a:t>
            </a:r>
          </a:p>
          <a:p>
            <a:pPr marL="457200" indent="-457200">
              <a:buClr>
                <a:srgbClr val="E52B51"/>
              </a:buClr>
              <a:buFont typeface="Arial" panose="020B0604020202020204" pitchFamily="34" charset="0"/>
              <a:buChar char="•"/>
            </a:pPr>
            <a:r>
              <a:rPr lang="nl-BE" sz="2800" dirty="0"/>
              <a:t>5:</a:t>
            </a:r>
          </a:p>
        </p:txBody>
      </p:sp>
    </p:spTree>
    <p:extLst>
      <p:ext uri="{BB962C8B-B14F-4D97-AF65-F5344CB8AC3E}">
        <p14:creationId xmlns:p14="http://schemas.microsoft.com/office/powerpoint/2010/main" val="32255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FCA15"/>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dirty="0" err="1">
                <a:solidFill>
                  <a:srgbClr val="FFFFFF"/>
                </a:solidFill>
                <a:latin typeface="Calibri"/>
                <a:cs typeface="Calibri"/>
              </a:rPr>
              <a:t>GoodPlanet</a:t>
            </a:r>
            <a:r>
              <a:rPr lang="nl-NL" sz="900" b="1" dirty="0">
                <a:solidFill>
                  <a:srgbClr val="FFFFFF"/>
                </a:solidFill>
                <a:latin typeface="Calibri"/>
                <a:cs typeface="Calibri"/>
              </a:rPr>
              <a:t> Belgium </a:t>
            </a:r>
            <a:r>
              <a:rPr lang="nl-NL" sz="900" dirty="0">
                <a:solidFill>
                  <a:srgbClr val="FFFFFF"/>
                </a:solidFill>
                <a:latin typeface="Calibri"/>
                <a:cs typeface="Calibri"/>
              </a:rPr>
              <a:t> I  Edinburgstraat 26 </a:t>
            </a:r>
            <a:r>
              <a:rPr lang="nl-NL" sz="900" dirty="0" err="1">
                <a:solidFill>
                  <a:srgbClr val="FFFFFF"/>
                </a:solidFill>
                <a:latin typeface="Calibri"/>
                <a:cs typeface="Calibri"/>
              </a:rPr>
              <a:t>Rue</a:t>
            </a:r>
            <a:r>
              <a:rPr lang="nl-NL" sz="900" dirty="0">
                <a:solidFill>
                  <a:srgbClr val="FFFFFF"/>
                </a:solidFill>
                <a:latin typeface="Calibri"/>
                <a:cs typeface="Calibri"/>
              </a:rPr>
              <a:t> </a:t>
            </a:r>
            <a:r>
              <a:rPr lang="nl-NL" sz="900" dirty="0" err="1">
                <a:solidFill>
                  <a:srgbClr val="FFFFFF"/>
                </a:solidFill>
                <a:latin typeface="Calibri"/>
                <a:cs typeface="Calibri"/>
              </a:rPr>
              <a:t>d’Edimbourg</a:t>
            </a:r>
            <a:r>
              <a:rPr lang="nl-NL" sz="900" dirty="0">
                <a:solidFill>
                  <a:srgbClr val="FFFFFF"/>
                </a:solidFill>
                <a:latin typeface="Calibri"/>
                <a:cs typeface="Calibri"/>
              </a:rPr>
              <a:t>  </a:t>
            </a:r>
            <a:r>
              <a:rPr lang="nl-NL" sz="900" b="1" dirty="0">
                <a:solidFill>
                  <a:srgbClr val="FFFFFF"/>
                </a:solidFill>
                <a:latin typeface="Calibri"/>
                <a:cs typeface="Calibri"/>
              </a:rPr>
              <a:t> I  </a:t>
            </a:r>
            <a:r>
              <a:rPr lang="nl-NL" sz="900" dirty="0">
                <a:solidFill>
                  <a:srgbClr val="FFFFFF"/>
                </a:solidFill>
                <a:latin typeface="Calibri"/>
                <a:cs typeface="Calibri"/>
              </a:rPr>
              <a:t>Brussel 1050 Bruxelles </a:t>
            </a:r>
            <a:r>
              <a:rPr lang="nl-NL" sz="900" b="1" dirty="0">
                <a:solidFill>
                  <a:srgbClr val="FFFFFF"/>
                </a:solidFill>
                <a:latin typeface="Calibri"/>
                <a:cs typeface="Calibri"/>
              </a:rPr>
              <a:t> I  </a:t>
            </a:r>
            <a:r>
              <a:rPr lang="nl-NL" sz="900" dirty="0">
                <a:solidFill>
                  <a:srgbClr val="FFFFFF"/>
                </a:solidFill>
                <a:latin typeface="Calibri"/>
                <a:cs typeface="Calibri"/>
              </a:rPr>
              <a:t>T +32 (0)2 893 08 08 </a:t>
            </a:r>
            <a:r>
              <a:rPr lang="nl-NL" sz="900" b="1" dirty="0">
                <a:solidFill>
                  <a:srgbClr val="FFFFFF"/>
                </a:solidFill>
                <a:latin typeface="Calibri"/>
                <a:cs typeface="Calibri"/>
              </a:rPr>
              <a:t> I  </a:t>
            </a:r>
            <a:r>
              <a:rPr lang="nl-NL" sz="900" dirty="0" err="1">
                <a:solidFill>
                  <a:srgbClr val="FFFFFF"/>
                </a:solidFill>
                <a:latin typeface="Calibri"/>
                <a:cs typeface="Calibri"/>
              </a:rPr>
              <a:t>www.goodplanet.be</a:t>
            </a:r>
            <a:endParaRPr lang="fr-BE" sz="900" dirty="0">
              <a:solidFill>
                <a:srgbClr val="FFFFFF"/>
              </a:solidFill>
              <a:latin typeface="Calibri"/>
              <a:cs typeface="Calibri"/>
            </a:endParaRPr>
          </a:p>
        </p:txBody>
      </p:sp>
      <p:pic>
        <p:nvPicPr>
          <p:cNvPr id="6" name="Image 5"/>
          <p:cNvPicPr>
            <a:picLocks noChangeAspect="1"/>
          </p:cNvPicPr>
          <p:nvPr/>
        </p:nvPicPr>
        <p:blipFill>
          <a:blip r:embed="rId3"/>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685317" y="1704109"/>
            <a:ext cx="7762954" cy="1200329"/>
          </a:xfrm>
          <a:prstGeom prst="rect">
            <a:avLst/>
          </a:prstGeom>
          <a:noFill/>
        </p:spPr>
        <p:txBody>
          <a:bodyPr wrap="square" rtlCol="0">
            <a:spAutoFit/>
          </a:bodyPr>
          <a:lstStyle/>
          <a:p>
            <a:r>
              <a:rPr lang="nl-BE" sz="7200" dirty="0">
                <a:solidFill>
                  <a:schemeClr val="bg1"/>
                </a:solidFill>
              </a:rPr>
              <a:t>Fin</a:t>
            </a:r>
          </a:p>
        </p:txBody>
      </p:sp>
    </p:spTree>
    <p:extLst>
      <p:ext uri="{BB962C8B-B14F-4D97-AF65-F5344CB8AC3E}">
        <p14:creationId xmlns:p14="http://schemas.microsoft.com/office/powerpoint/2010/main" val="24513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dirty="0">
                <a:solidFill>
                  <a:srgbClr val="1895CE"/>
                </a:solidFill>
              </a:rPr>
              <a:t>Tours:</a:t>
            </a:r>
          </a:p>
        </p:txBody>
      </p:sp>
      <p:sp>
        <p:nvSpPr>
          <p:cNvPr id="8" name="Tekstvak 7"/>
          <p:cNvSpPr txBox="1"/>
          <p:nvPr/>
        </p:nvSpPr>
        <p:spPr>
          <a:xfrm>
            <a:off x="365050" y="1378121"/>
            <a:ext cx="8437418" cy="1815882"/>
          </a:xfrm>
          <a:prstGeom prst="rect">
            <a:avLst/>
          </a:prstGeom>
          <a:noFill/>
        </p:spPr>
        <p:txBody>
          <a:bodyPr wrap="square" rtlCol="0">
            <a:spAutoFit/>
          </a:bodyPr>
          <a:lstStyle/>
          <a:p>
            <a:endParaRPr lang="nl-BE" sz="2800" dirty="0"/>
          </a:p>
          <a:p>
            <a:pPr marL="457200" indent="-457200">
              <a:buClr>
                <a:srgbClr val="1895CE"/>
              </a:buClr>
              <a:buFont typeface="Arial" panose="020B0604020202020204" pitchFamily="34" charset="0"/>
              <a:buChar char="•"/>
            </a:pPr>
            <a:r>
              <a:rPr lang="nl-BE" sz="2800" dirty="0"/>
              <a:t>1. Tour de </a:t>
            </a:r>
            <a:r>
              <a:rPr lang="nl-BE" sz="2800" dirty="0" err="1"/>
              <a:t>questions</a:t>
            </a:r>
            <a:r>
              <a:rPr lang="nl-BE" sz="2800" dirty="0"/>
              <a:t> </a:t>
            </a:r>
          </a:p>
          <a:p>
            <a:pPr marL="457200" indent="-457200">
              <a:buClr>
                <a:srgbClr val="1895CE"/>
              </a:buClr>
              <a:buFont typeface="Arial" panose="020B0604020202020204" pitchFamily="34" charset="0"/>
              <a:buChar char="•"/>
            </a:pPr>
            <a:r>
              <a:rPr lang="nl-BE" sz="2800" dirty="0"/>
              <a:t>2. Tour de </a:t>
            </a:r>
            <a:r>
              <a:rPr lang="nl-BE" sz="2800" dirty="0" err="1"/>
              <a:t>défis</a:t>
            </a:r>
            <a:endParaRPr lang="nl-BE" sz="2800" dirty="0"/>
          </a:p>
          <a:p>
            <a:pPr marL="457200" indent="-457200">
              <a:buClr>
                <a:srgbClr val="1895CE"/>
              </a:buClr>
              <a:buFont typeface="Arial" panose="020B0604020202020204" pitchFamily="34" charset="0"/>
              <a:buChar char="•"/>
            </a:pPr>
            <a:r>
              <a:rPr lang="nl-BE" sz="2800" dirty="0"/>
              <a:t>3. Tour de chansons</a:t>
            </a:r>
          </a:p>
        </p:txBody>
      </p:sp>
    </p:spTree>
    <p:extLst>
      <p:ext uri="{BB962C8B-B14F-4D97-AF65-F5344CB8AC3E}">
        <p14:creationId xmlns:p14="http://schemas.microsoft.com/office/powerpoint/2010/main" val="264477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AF8A"/>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dirty="0" err="1">
                <a:solidFill>
                  <a:srgbClr val="FFFFFF"/>
                </a:solidFill>
                <a:latin typeface="Calibri"/>
                <a:cs typeface="Calibri"/>
              </a:rPr>
              <a:t>GoodPlanet</a:t>
            </a:r>
            <a:r>
              <a:rPr lang="nl-NL" sz="900" b="1" dirty="0">
                <a:solidFill>
                  <a:srgbClr val="FFFFFF"/>
                </a:solidFill>
                <a:latin typeface="Calibri"/>
                <a:cs typeface="Calibri"/>
              </a:rPr>
              <a:t> Belgium </a:t>
            </a:r>
            <a:r>
              <a:rPr lang="nl-NL" sz="900" dirty="0">
                <a:solidFill>
                  <a:srgbClr val="FFFFFF"/>
                </a:solidFill>
                <a:latin typeface="Calibri"/>
                <a:cs typeface="Calibri"/>
              </a:rPr>
              <a:t> I  Edinburgstraat 26 </a:t>
            </a:r>
            <a:r>
              <a:rPr lang="nl-NL" sz="900" dirty="0" err="1">
                <a:solidFill>
                  <a:srgbClr val="FFFFFF"/>
                </a:solidFill>
                <a:latin typeface="Calibri"/>
                <a:cs typeface="Calibri"/>
              </a:rPr>
              <a:t>Rue</a:t>
            </a:r>
            <a:r>
              <a:rPr lang="nl-NL" sz="900" dirty="0">
                <a:solidFill>
                  <a:srgbClr val="FFFFFF"/>
                </a:solidFill>
                <a:latin typeface="Calibri"/>
                <a:cs typeface="Calibri"/>
              </a:rPr>
              <a:t> </a:t>
            </a:r>
            <a:r>
              <a:rPr lang="nl-NL" sz="900" dirty="0" err="1">
                <a:solidFill>
                  <a:srgbClr val="FFFFFF"/>
                </a:solidFill>
                <a:latin typeface="Calibri"/>
                <a:cs typeface="Calibri"/>
              </a:rPr>
              <a:t>d’Edimbourg</a:t>
            </a:r>
            <a:r>
              <a:rPr lang="nl-NL" sz="900" dirty="0">
                <a:solidFill>
                  <a:srgbClr val="FFFFFF"/>
                </a:solidFill>
                <a:latin typeface="Calibri"/>
                <a:cs typeface="Calibri"/>
              </a:rPr>
              <a:t>  </a:t>
            </a:r>
            <a:r>
              <a:rPr lang="nl-NL" sz="900" b="1" dirty="0">
                <a:solidFill>
                  <a:srgbClr val="FFFFFF"/>
                </a:solidFill>
                <a:latin typeface="Calibri"/>
                <a:cs typeface="Calibri"/>
              </a:rPr>
              <a:t> I  </a:t>
            </a:r>
            <a:r>
              <a:rPr lang="nl-NL" sz="900" dirty="0">
                <a:solidFill>
                  <a:srgbClr val="FFFFFF"/>
                </a:solidFill>
                <a:latin typeface="Calibri"/>
                <a:cs typeface="Calibri"/>
              </a:rPr>
              <a:t>Brussel 1050 Bruxelles </a:t>
            </a:r>
            <a:r>
              <a:rPr lang="nl-NL" sz="900" b="1" dirty="0">
                <a:solidFill>
                  <a:srgbClr val="FFFFFF"/>
                </a:solidFill>
                <a:latin typeface="Calibri"/>
                <a:cs typeface="Calibri"/>
              </a:rPr>
              <a:t> I  </a:t>
            </a:r>
            <a:r>
              <a:rPr lang="nl-NL" sz="900" dirty="0">
                <a:solidFill>
                  <a:srgbClr val="FFFFFF"/>
                </a:solidFill>
                <a:latin typeface="Calibri"/>
                <a:cs typeface="Calibri"/>
              </a:rPr>
              <a:t>T +32 (0)2 893 08 08 </a:t>
            </a:r>
            <a:r>
              <a:rPr lang="nl-NL" sz="900" b="1" dirty="0">
                <a:solidFill>
                  <a:srgbClr val="FFFFFF"/>
                </a:solidFill>
                <a:latin typeface="Calibri"/>
                <a:cs typeface="Calibri"/>
              </a:rPr>
              <a:t> I  </a:t>
            </a:r>
            <a:r>
              <a:rPr lang="nl-NL" sz="900" dirty="0" err="1">
                <a:solidFill>
                  <a:srgbClr val="FFFFFF"/>
                </a:solidFill>
                <a:latin typeface="Calibri"/>
                <a:cs typeface="Calibri"/>
              </a:rPr>
              <a:t>www.goodplanet.be</a:t>
            </a:r>
            <a:endParaRPr lang="fr-BE" sz="900" dirty="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dirty="0">
                <a:solidFill>
                  <a:schemeClr val="bg1"/>
                </a:solidFill>
              </a:rPr>
              <a:t>1. Tour de </a:t>
            </a:r>
            <a:r>
              <a:rPr lang="nl-BE" sz="7200" dirty="0" err="1">
                <a:solidFill>
                  <a:schemeClr val="bg1"/>
                </a:solidFill>
              </a:rPr>
              <a:t>questions</a:t>
            </a:r>
            <a:endParaRPr lang="nl-BE" sz="7200" dirty="0">
              <a:solidFill>
                <a:schemeClr val="bg1"/>
              </a:solidFill>
            </a:endParaRPr>
          </a:p>
        </p:txBody>
      </p:sp>
    </p:spTree>
    <p:extLst>
      <p:ext uri="{BB962C8B-B14F-4D97-AF65-F5344CB8AC3E}">
        <p14:creationId xmlns:p14="http://schemas.microsoft.com/office/powerpoint/2010/main" val="113509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1</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Quelle est la matière première la plus importante pour la fabrication du papier ?</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23129"/>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Le verre</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142114"/>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Le </a:t>
            </a:r>
            <a:r>
              <a:rPr lang="nl-BE" sz="1600" dirty="0" err="1">
                <a:solidFill>
                  <a:schemeClr val="bg1"/>
                </a:solidFill>
              </a:rPr>
              <a:t>bois</a:t>
            </a:r>
            <a:endParaRPr lang="nl-BE" sz="1600" dirty="0">
              <a:solidFill>
                <a:schemeClr val="bg1"/>
              </a:solidFill>
            </a:endParaRPr>
          </a:p>
        </p:txBody>
      </p:sp>
      <p:sp>
        <p:nvSpPr>
          <p:cNvPr id="10" name="Tekstvak 9">
            <a:extLst>
              <a:ext uri="{FF2B5EF4-FFF2-40B4-BE49-F238E27FC236}">
                <a16:creationId xmlns:a16="http://schemas.microsoft.com/office/drawing/2014/main" id="{4D568529-1418-4E43-99EB-50C354AE9297}"/>
              </a:ext>
            </a:extLst>
          </p:cNvPr>
          <p:cNvSpPr txBox="1"/>
          <p:nvPr/>
        </p:nvSpPr>
        <p:spPr>
          <a:xfrm>
            <a:off x="0" y="3457136"/>
            <a:ext cx="2190750" cy="3429000"/>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Les </a:t>
            </a:r>
            <a:r>
              <a:rPr lang="nl-BE" sz="1600" dirty="0" err="1">
                <a:solidFill>
                  <a:schemeClr val="bg1"/>
                </a:solidFill>
              </a:rPr>
              <a:t>déchets</a:t>
            </a:r>
            <a:r>
              <a:rPr lang="nl-BE" sz="1600" dirty="0">
                <a:solidFill>
                  <a:schemeClr val="bg1"/>
                </a:solidFill>
              </a:rPr>
              <a:t> de papier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457136"/>
            <a:ext cx="2190750" cy="3429000"/>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err="1">
                <a:solidFill>
                  <a:schemeClr val="bg1"/>
                </a:solidFill>
              </a:rPr>
              <a:t>L’eau</a:t>
            </a:r>
            <a:endParaRPr lang="nl-BE" sz="1600" dirty="0">
              <a:solidFill>
                <a:schemeClr val="bg1"/>
              </a:solidFill>
            </a:endParaRPr>
          </a:p>
        </p:txBody>
      </p:sp>
      <p:sp>
        <p:nvSpPr>
          <p:cNvPr id="12" name="Rectangle 8">
            <a:extLst>
              <a:ext uri="{FF2B5EF4-FFF2-40B4-BE49-F238E27FC236}">
                <a16:creationId xmlns:a16="http://schemas.microsoft.com/office/drawing/2014/main" id="{5C8DDA9D-4909-43E5-98A6-022C60C1ED95}"/>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7201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2</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Quelle part du papier et du carton mis sur le marché européen est collectée et recyclée ?</a:t>
            </a:r>
          </a:p>
          <a:p>
            <a:endParaRPr lang="nl-BE" sz="1800" dirty="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20%</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90%</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72%</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7494"/>
            <a:ext cx="2190750" cy="3327010"/>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a:solidFill>
                  <a:schemeClr val="bg1"/>
                </a:solidFill>
              </a:rPr>
              <a:t>50%</a:t>
            </a:r>
          </a:p>
        </p:txBody>
      </p:sp>
      <p:sp>
        <p:nvSpPr>
          <p:cNvPr id="12" name="Rectangle 8">
            <a:extLst>
              <a:ext uri="{FF2B5EF4-FFF2-40B4-BE49-F238E27FC236}">
                <a16:creationId xmlns:a16="http://schemas.microsoft.com/office/drawing/2014/main" id="{557BFA3B-AA80-4309-8C3F-888FD09ECFF1}"/>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0640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3</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fr-FR" sz="1800" dirty="0">
                <a:solidFill>
                  <a:srgbClr val="473F30"/>
                </a:solidFill>
              </a:rPr>
              <a:t>À quelle fréquence le papier peut-il être recyclé?</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err="1">
                <a:solidFill>
                  <a:schemeClr val="bg1"/>
                </a:solidFill>
              </a:rPr>
              <a:t>Seulement</a:t>
            </a:r>
            <a:r>
              <a:rPr lang="nl-BE" sz="1600" dirty="0">
                <a:solidFill>
                  <a:schemeClr val="bg1"/>
                </a:solidFill>
              </a:rPr>
              <a:t> 1 </a:t>
            </a:r>
            <a:r>
              <a:rPr lang="nl-BE" sz="1600" dirty="0" err="1">
                <a:solidFill>
                  <a:schemeClr val="bg1"/>
                </a:solidFill>
              </a:rPr>
              <a:t>fois</a:t>
            </a:r>
            <a:endParaRPr lang="nl-BE" sz="1600" dirty="0">
              <a:solidFill>
                <a:schemeClr val="bg1"/>
              </a:solidFill>
            </a:endParaRP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err="1">
                <a:solidFill>
                  <a:schemeClr val="bg1"/>
                </a:solidFill>
              </a:rPr>
              <a:t>Entre</a:t>
            </a:r>
            <a:r>
              <a:rPr lang="nl-BE" sz="1600" dirty="0">
                <a:solidFill>
                  <a:schemeClr val="bg1"/>
                </a:solidFill>
              </a:rPr>
              <a:t> 3 et 7 </a:t>
            </a:r>
            <a:r>
              <a:rPr lang="nl-BE" sz="1600" dirty="0" err="1">
                <a:solidFill>
                  <a:schemeClr val="bg1"/>
                </a:solidFill>
              </a:rPr>
              <a:t>fois</a:t>
            </a:r>
            <a:endParaRPr lang="nl-BE" sz="1600" dirty="0">
              <a:solidFill>
                <a:schemeClr val="bg1"/>
              </a:solidFill>
            </a:endParaRP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Plus de 7 </a:t>
            </a:r>
            <a:r>
              <a:rPr lang="nl-BE" sz="1600" dirty="0" err="1">
                <a:solidFill>
                  <a:schemeClr val="bg1"/>
                </a:solidFill>
              </a:rPr>
              <a:t>fois</a:t>
            </a:r>
            <a:endParaRPr lang="nl-BE" sz="1600" dirty="0">
              <a:solidFill>
                <a:schemeClr val="bg1"/>
              </a:solidFill>
            </a:endParaRP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err="1">
                <a:solidFill>
                  <a:schemeClr val="bg1"/>
                </a:solidFill>
              </a:rPr>
              <a:t>Une</a:t>
            </a:r>
            <a:r>
              <a:rPr lang="nl-BE" sz="1600" dirty="0">
                <a:solidFill>
                  <a:schemeClr val="bg1"/>
                </a:solidFill>
              </a:rPr>
              <a:t> </a:t>
            </a:r>
            <a:r>
              <a:rPr lang="nl-BE" sz="1600" dirty="0" err="1">
                <a:solidFill>
                  <a:schemeClr val="bg1"/>
                </a:solidFill>
              </a:rPr>
              <a:t>infinité</a:t>
            </a:r>
            <a:r>
              <a:rPr lang="nl-BE" sz="1600" dirty="0">
                <a:solidFill>
                  <a:schemeClr val="bg1"/>
                </a:solidFill>
              </a:rPr>
              <a:t> de </a:t>
            </a:r>
            <a:r>
              <a:rPr lang="nl-BE" sz="1600" dirty="0" err="1">
                <a:solidFill>
                  <a:schemeClr val="bg1"/>
                </a:solidFill>
              </a:rPr>
              <a:t>fois</a:t>
            </a:r>
            <a:endParaRPr lang="nl-BE" sz="1600" dirty="0">
              <a:solidFill>
                <a:schemeClr val="bg1"/>
              </a:solidFill>
            </a:endParaRPr>
          </a:p>
        </p:txBody>
      </p:sp>
      <p:sp>
        <p:nvSpPr>
          <p:cNvPr id="12" name="Rectangle 8">
            <a:extLst>
              <a:ext uri="{FF2B5EF4-FFF2-40B4-BE49-F238E27FC236}">
                <a16:creationId xmlns:a16="http://schemas.microsoft.com/office/drawing/2014/main" id="{FD59B8AE-81EC-4345-9238-40C64E84AB70}"/>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886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4</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lnSpcReduction="10000"/>
          </a:bodyPr>
          <a:lstStyle/>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L’énoncé ci-dessous est-il VRAI ou FAUX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 Si nous n’utilisons que du papier recyclé, l’industrie papetière n’aura plus besoin de bois. »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FAUX</a:t>
            </a:r>
          </a:p>
        </p:txBody>
      </p:sp>
      <p:sp>
        <p:nvSpPr>
          <p:cNvPr id="8" name="Tekstvak 7">
            <a:extLst>
              <a:ext uri="{FF2B5EF4-FFF2-40B4-BE49-F238E27FC236}">
                <a16:creationId xmlns:a16="http://schemas.microsoft.com/office/drawing/2014/main" id="{1AF55EB5-7B08-41AF-B3E3-B6A68AC4FB6A}"/>
              </a:ext>
            </a:extLst>
          </p:cNvPr>
          <p:cNvSpPr txBox="1"/>
          <p:nvPr/>
        </p:nvSpPr>
        <p:spPr>
          <a:xfrm>
            <a:off x="0" y="3573194"/>
            <a:ext cx="2190750" cy="3284806"/>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VRAI</a:t>
            </a:r>
          </a:p>
        </p:txBody>
      </p:sp>
      <p:sp>
        <p:nvSpPr>
          <p:cNvPr id="6" name="Rectangle 8">
            <a:extLst>
              <a:ext uri="{FF2B5EF4-FFF2-40B4-BE49-F238E27FC236}">
                <a16:creationId xmlns:a16="http://schemas.microsoft.com/office/drawing/2014/main" id="{52EB3FEB-7B81-4011-9C71-CB7AB554325E}"/>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168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QUESTION 5</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2" y="2196615"/>
            <a:ext cx="3636432" cy="3578543"/>
          </a:xfrm>
        </p:spPr>
        <p:txBody>
          <a:bodyPr>
            <a:normAutofit/>
          </a:bodyPr>
          <a:lstStyle/>
          <a:p>
            <a:pPr algn="just">
              <a:lnSpc>
                <a:spcPct val="115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Combien de litres d’eau sont nécessaires pour la production d’ 1 kg de papier « neuf » (matière première = bois) ?</a:t>
            </a:r>
            <a:endParaRPr lang="nl-BE"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dirty="0">
                <a:solidFill>
                  <a:schemeClr val="bg1"/>
                </a:solidFill>
              </a:rPr>
              <a:t>A</a:t>
            </a:r>
          </a:p>
          <a:p>
            <a:r>
              <a:rPr lang="nl-BE" sz="1600" dirty="0">
                <a:solidFill>
                  <a:schemeClr val="bg1"/>
                </a:solidFill>
              </a:rPr>
              <a:t>60 </a:t>
            </a:r>
            <a:r>
              <a:rPr lang="nl-BE" sz="1600" dirty="0" err="1">
                <a:solidFill>
                  <a:schemeClr val="bg1"/>
                </a:solidFill>
              </a:rPr>
              <a:t>litres</a:t>
            </a:r>
            <a:endParaRPr lang="nl-BE" sz="1600" dirty="0">
              <a:solidFill>
                <a:schemeClr val="bg1"/>
              </a:solidFill>
            </a:endParaRP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dirty="0">
                <a:solidFill>
                  <a:schemeClr val="bg1"/>
                </a:solidFill>
              </a:rPr>
              <a:t>B</a:t>
            </a:r>
          </a:p>
          <a:p>
            <a:r>
              <a:rPr lang="nl-BE" sz="1600" dirty="0">
                <a:solidFill>
                  <a:schemeClr val="bg1"/>
                </a:solidFill>
              </a:rPr>
              <a:t>10 </a:t>
            </a:r>
            <a:r>
              <a:rPr lang="nl-BE" sz="1600" dirty="0" err="1">
                <a:solidFill>
                  <a:schemeClr val="bg1"/>
                </a:solidFill>
              </a:rPr>
              <a:t>litres</a:t>
            </a:r>
            <a:endParaRPr lang="nl-BE" sz="1600" dirty="0">
              <a:solidFill>
                <a:schemeClr val="bg1"/>
              </a:solidFill>
            </a:endParaRP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45058"/>
            <a:ext cx="2190750" cy="3312942"/>
          </a:xfrm>
          <a:prstGeom prst="rect">
            <a:avLst/>
          </a:prstGeom>
          <a:solidFill>
            <a:srgbClr val="E52B51"/>
          </a:solidFill>
        </p:spPr>
        <p:txBody>
          <a:bodyPr wrap="square" lIns="323850" tIns="324000" rIns="324000" bIns="324000" rtlCol="0">
            <a:normAutofit/>
          </a:bodyPr>
          <a:lstStyle/>
          <a:p>
            <a:r>
              <a:rPr lang="nl-BE" sz="4000" b="1" dirty="0">
                <a:solidFill>
                  <a:schemeClr val="bg1"/>
                </a:solidFill>
              </a:rPr>
              <a:t>C</a:t>
            </a:r>
          </a:p>
          <a:p>
            <a:r>
              <a:rPr lang="nl-BE" sz="1600" dirty="0">
                <a:solidFill>
                  <a:schemeClr val="bg1"/>
                </a:solidFill>
              </a:rPr>
              <a:t>30 </a:t>
            </a:r>
            <a:r>
              <a:rPr lang="nl-BE" sz="1600" dirty="0" err="1">
                <a:solidFill>
                  <a:schemeClr val="bg1"/>
                </a:solidFill>
              </a:rPr>
              <a:t>litres</a:t>
            </a:r>
            <a:endParaRPr lang="nl-BE" sz="1600" dirty="0">
              <a:solidFill>
                <a:schemeClr val="bg1"/>
              </a:solidFill>
            </a:endParaRP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45058"/>
            <a:ext cx="2190750" cy="3312942"/>
          </a:xfrm>
          <a:prstGeom prst="rect">
            <a:avLst/>
          </a:prstGeom>
          <a:solidFill>
            <a:srgbClr val="AFCA15"/>
          </a:solidFill>
        </p:spPr>
        <p:txBody>
          <a:bodyPr wrap="square" lIns="323850" tIns="324000" rIns="324000" bIns="324000" rtlCol="0">
            <a:normAutofit/>
          </a:bodyPr>
          <a:lstStyle/>
          <a:p>
            <a:r>
              <a:rPr lang="nl-BE" sz="4000" b="1" dirty="0">
                <a:solidFill>
                  <a:schemeClr val="bg1"/>
                </a:solidFill>
              </a:rPr>
              <a:t>D</a:t>
            </a:r>
            <a:endParaRPr lang="nl-BE" sz="4400" b="1" dirty="0">
              <a:solidFill>
                <a:schemeClr val="bg1"/>
              </a:solidFill>
            </a:endParaRPr>
          </a:p>
          <a:p>
            <a:r>
              <a:rPr lang="nl-BE" sz="1600" dirty="0">
                <a:solidFill>
                  <a:schemeClr val="bg1"/>
                </a:solidFill>
              </a:rPr>
              <a:t>3 </a:t>
            </a:r>
            <a:r>
              <a:rPr lang="nl-BE" sz="1600" dirty="0" err="1">
                <a:solidFill>
                  <a:schemeClr val="bg1"/>
                </a:solidFill>
              </a:rPr>
              <a:t>litres</a:t>
            </a:r>
            <a:endParaRPr lang="nl-BE" sz="1600" dirty="0">
              <a:solidFill>
                <a:schemeClr val="bg1"/>
              </a:solidFill>
            </a:endParaRPr>
          </a:p>
        </p:txBody>
      </p:sp>
      <p:sp>
        <p:nvSpPr>
          <p:cNvPr id="12" name="Rectangle 8">
            <a:extLst>
              <a:ext uri="{FF2B5EF4-FFF2-40B4-BE49-F238E27FC236}">
                <a16:creationId xmlns:a16="http://schemas.microsoft.com/office/drawing/2014/main" id="{40150AF6-2360-41E8-BE41-B8E2077B0967}"/>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79717801"/>
      </p:ext>
    </p:extLst>
  </p:cSld>
  <p:clrMapOvr>
    <a:masterClrMapping/>
  </p:clrMapOvr>
</p:sld>
</file>

<file path=ppt/theme/theme1.xml><?xml version="1.0" encoding="utf-8"?>
<a:theme xmlns:a="http://schemas.openxmlformats.org/drawingml/2006/main" name="PPT sjabloon oktober 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sjabloon_20151008  -  Alleen-lezen" id="{ECA2932B-01E6-46E4-8A5F-0F630BC1B676}" vid="{2326EEE1-F928-4729-92B4-0CE820C1103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2D766C5ABE24DAA1D8CDF1BA59D40" ma:contentTypeVersion="" ma:contentTypeDescription="Create a new document." ma:contentTypeScope="" ma:versionID="7d7be6fe4f2494774b76a5f58b69dc66">
  <xsd:schema xmlns:xsd="http://www.w3.org/2001/XMLSchema" xmlns:xs="http://www.w3.org/2001/XMLSchema" xmlns:p="http://schemas.microsoft.com/office/2006/metadata/properties" xmlns:ns2="18635d2d-a6f3-4fc6-a57a-cef950ecb4b7" targetNamespace="http://schemas.microsoft.com/office/2006/metadata/properties" ma:root="true" ma:fieldsID="33a4a7abc57d3029c620e6248d44d492" ns2:_="">
    <xsd:import namespace="18635d2d-a6f3-4fc6-a57a-cef950ecb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35d2d-a6f3-4fc6-a57a-cef950e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380BF-7E54-41C5-B934-E7F0E7799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35d2d-a6f3-4fc6-a57a-cef950ecb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FAC940-1C23-4691-9C64-23BCE62ED9AF}">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8635d2d-a6f3-4fc6-a57a-cef950ecb4b7"/>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3A217803-97BE-4086-A6DB-C6B6C04B4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Quiz-time met antwoorden</Template>
  <TotalTime>93</TotalTime>
  <Words>944</Words>
  <Application>Microsoft Office PowerPoint</Application>
  <PresentationFormat>Diavoorstelling (4:3)</PresentationFormat>
  <Paragraphs>195</Paragraphs>
  <Slides>23</Slides>
  <Notes>18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PPT sjabloon oktober 2015</vt:lpstr>
      <vt:lpstr>PowerPoint-presentatie</vt:lpstr>
      <vt:lpstr>PowerPoint-presentatie</vt:lpstr>
      <vt:lpstr>PowerPoint-presentatie</vt:lpstr>
      <vt:lpstr>PowerPoint-presentatie</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Anske Allewaert | GoodPlanet Belgium</dc:creator>
  <cp:lastModifiedBy>Kelly De Leuze | GoodPlanet Belgium</cp:lastModifiedBy>
  <cp:revision>1</cp:revision>
  <dcterms:created xsi:type="dcterms:W3CDTF">2021-11-10T08:38:25Z</dcterms:created>
  <dcterms:modified xsi:type="dcterms:W3CDTF">2022-01-25T10:55:54Z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0x0101005F72D766C5ABE24DAA1D8CDF1BA59D40</vt:lpwstr>
  </property>
</Properties>
</file>