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2"/>
  </p:notesMasterIdLst>
  <p:sldIdLst>
    <p:sldId id="291" r:id="rId5"/>
    <p:sldId id="279" r:id="rId6"/>
    <p:sldId id="280" r:id="rId7"/>
    <p:sldId id="281" r:id="rId8"/>
    <p:sldId id="457" r:id="rId9"/>
    <p:sldId id="478" r:id="rId10"/>
    <p:sldId id="458" r:id="rId11"/>
    <p:sldId id="479" r:id="rId12"/>
    <p:sldId id="459" r:id="rId13"/>
    <p:sldId id="480" r:id="rId14"/>
    <p:sldId id="461" r:id="rId15"/>
    <p:sldId id="482" r:id="rId16"/>
    <p:sldId id="462" r:id="rId17"/>
    <p:sldId id="483" r:id="rId18"/>
    <p:sldId id="463" r:id="rId19"/>
    <p:sldId id="484" r:id="rId20"/>
    <p:sldId id="466" r:id="rId21"/>
    <p:sldId id="487" r:id="rId22"/>
    <p:sldId id="468" r:id="rId23"/>
    <p:sldId id="489" r:id="rId24"/>
    <p:sldId id="469" r:id="rId25"/>
    <p:sldId id="490" r:id="rId26"/>
    <p:sldId id="470" r:id="rId27"/>
    <p:sldId id="492" r:id="rId28"/>
    <p:sldId id="471" r:id="rId29"/>
    <p:sldId id="495" r:id="rId30"/>
    <p:sldId id="500" r:id="rId31"/>
    <p:sldId id="501" r:id="rId32"/>
    <p:sldId id="496" r:id="rId33"/>
    <p:sldId id="497" r:id="rId34"/>
    <p:sldId id="506" r:id="rId35"/>
    <p:sldId id="507" r:id="rId36"/>
    <p:sldId id="274" r:id="rId37"/>
    <p:sldId id="296" r:id="rId38"/>
    <p:sldId id="275" r:id="rId39"/>
    <p:sldId id="295" r:id="rId40"/>
    <p:sldId id="276" r:id="rId41"/>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3F30"/>
    <a:srgbClr val="28AF8A"/>
    <a:srgbClr val="1895CE"/>
    <a:srgbClr val="FFFFFE"/>
    <a:srgbClr val="FFFEFF"/>
    <a:srgbClr val="FEFFFF"/>
    <a:srgbClr val="FFFFFF"/>
    <a:srgbClr val="AFCA15"/>
    <a:srgbClr val="E52B51"/>
    <a:srgbClr val="E8880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2BBD07-6CCF-426A-94D4-6492499EDC91}" v="2" dt="2022-01-25T10:43:07.6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9777" autoAdjust="0"/>
  </p:normalViewPr>
  <p:slideViewPr>
    <p:cSldViewPr snapToGrid="0" snapToObjects="1">
      <p:cViewPr varScale="1">
        <p:scale>
          <a:sx n="55" d="100"/>
          <a:sy n="55" d="100"/>
        </p:scale>
        <p:origin x="1860"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ske Allewaert | GoodPlanet Belgium" userId="39665255-030a-4689-b522-fb6b10596f60" providerId="ADAL" clId="{4C098DD2-B979-4950-85F7-3B6665C61F8B}"/>
    <pc:docChg chg="undo custSel modSld">
      <pc:chgData name="Anske Allewaert | GoodPlanet Belgium" userId="39665255-030a-4689-b522-fb6b10596f60" providerId="ADAL" clId="{4C098DD2-B979-4950-85F7-3B6665C61F8B}" dt="2021-11-10T10:33:47.720" v="1453" actId="20577"/>
      <pc:docMkLst>
        <pc:docMk/>
      </pc:docMkLst>
      <pc:sldChg chg="modSp mod">
        <pc:chgData name="Anske Allewaert | GoodPlanet Belgium" userId="39665255-030a-4689-b522-fb6b10596f60" providerId="ADAL" clId="{4C098DD2-B979-4950-85F7-3B6665C61F8B}" dt="2021-11-10T10:22:07.644" v="1362" actId="20577"/>
        <pc:sldMkLst>
          <pc:docMk/>
          <pc:sldMk cId="1954135386" sldId="274"/>
        </pc:sldMkLst>
        <pc:spChg chg="mod">
          <ac:chgData name="Anske Allewaert | GoodPlanet Belgium" userId="39665255-030a-4689-b522-fb6b10596f60" providerId="ADAL" clId="{4C098DD2-B979-4950-85F7-3B6665C61F8B}" dt="2021-11-10T10:22:07.644" v="1362" actId="20577"/>
          <ac:spMkLst>
            <pc:docMk/>
            <pc:sldMk cId="1954135386" sldId="274"/>
            <ac:spMk id="10" creationId="{00000000-0000-0000-0000-000000000000}"/>
          </ac:spMkLst>
        </pc:spChg>
      </pc:sldChg>
      <pc:sldChg chg="modSp mod modNotesTx">
        <pc:chgData name="Anske Allewaert | GoodPlanet Belgium" userId="39665255-030a-4689-b522-fb6b10596f60" providerId="ADAL" clId="{4C098DD2-B979-4950-85F7-3B6665C61F8B}" dt="2021-11-10T10:23:15.995" v="1388" actId="20577"/>
        <pc:sldMkLst>
          <pc:docMk/>
          <pc:sldMk cId="112259975" sldId="275"/>
        </pc:sldMkLst>
        <pc:spChg chg="mod">
          <ac:chgData name="Anske Allewaert | GoodPlanet Belgium" userId="39665255-030a-4689-b522-fb6b10596f60" providerId="ADAL" clId="{4C098DD2-B979-4950-85F7-3B6665C61F8B}" dt="2021-11-10T10:23:15.995" v="1388" actId="20577"/>
          <ac:spMkLst>
            <pc:docMk/>
            <pc:sldMk cId="112259975" sldId="275"/>
            <ac:spMk id="10" creationId="{00000000-0000-0000-0000-000000000000}"/>
          </ac:spMkLst>
        </pc:spChg>
      </pc:sldChg>
      <pc:sldChg chg="modSp mod">
        <pc:chgData name="Anske Allewaert | GoodPlanet Belgium" userId="39665255-030a-4689-b522-fb6b10596f60" providerId="ADAL" clId="{4C098DD2-B979-4950-85F7-3B6665C61F8B}" dt="2021-11-10T10:23:23.095" v="1391" actId="20577"/>
        <pc:sldMkLst>
          <pc:docMk/>
          <pc:sldMk cId="2451309160" sldId="276"/>
        </pc:sldMkLst>
        <pc:spChg chg="mod">
          <ac:chgData name="Anske Allewaert | GoodPlanet Belgium" userId="39665255-030a-4689-b522-fb6b10596f60" providerId="ADAL" clId="{4C098DD2-B979-4950-85F7-3B6665C61F8B}" dt="2021-11-10T10:23:23.095" v="1391" actId="20577"/>
          <ac:spMkLst>
            <pc:docMk/>
            <pc:sldMk cId="2451309160" sldId="276"/>
            <ac:spMk id="10" creationId="{00000000-0000-0000-0000-000000000000}"/>
          </ac:spMkLst>
        </pc:spChg>
      </pc:sldChg>
      <pc:sldChg chg="modSp mod">
        <pc:chgData name="Anske Allewaert | GoodPlanet Belgium" userId="39665255-030a-4689-b522-fb6b10596f60" providerId="ADAL" clId="{4C098DD2-B979-4950-85F7-3B6665C61F8B}" dt="2021-11-10T09:50:34.168" v="63" actId="20577"/>
        <pc:sldMkLst>
          <pc:docMk/>
          <pc:sldMk cId="2644778539" sldId="280"/>
        </pc:sldMkLst>
        <pc:spChg chg="mod">
          <ac:chgData name="Anske Allewaert | GoodPlanet Belgium" userId="39665255-030a-4689-b522-fb6b10596f60" providerId="ADAL" clId="{4C098DD2-B979-4950-85F7-3B6665C61F8B}" dt="2021-11-10T09:50:19.976" v="8" actId="20577"/>
          <ac:spMkLst>
            <pc:docMk/>
            <pc:sldMk cId="2644778539" sldId="280"/>
            <ac:spMk id="2" creationId="{00000000-0000-0000-0000-000000000000}"/>
          </ac:spMkLst>
        </pc:spChg>
        <pc:spChg chg="mod">
          <ac:chgData name="Anske Allewaert | GoodPlanet Belgium" userId="39665255-030a-4689-b522-fb6b10596f60" providerId="ADAL" clId="{4C098DD2-B979-4950-85F7-3B6665C61F8B}" dt="2021-11-10T09:50:34.168" v="63" actId="20577"/>
          <ac:spMkLst>
            <pc:docMk/>
            <pc:sldMk cId="2644778539" sldId="280"/>
            <ac:spMk id="8" creationId="{00000000-0000-0000-0000-000000000000}"/>
          </ac:spMkLst>
        </pc:spChg>
      </pc:sldChg>
      <pc:sldChg chg="modSp mod">
        <pc:chgData name="Anske Allewaert | GoodPlanet Belgium" userId="39665255-030a-4689-b522-fb6b10596f60" providerId="ADAL" clId="{4C098DD2-B979-4950-85F7-3B6665C61F8B}" dt="2021-11-10T09:50:38.763" v="80" actId="20577"/>
        <pc:sldMkLst>
          <pc:docMk/>
          <pc:sldMk cId="1135099751" sldId="281"/>
        </pc:sldMkLst>
        <pc:spChg chg="mod">
          <ac:chgData name="Anske Allewaert | GoodPlanet Belgium" userId="39665255-030a-4689-b522-fb6b10596f60" providerId="ADAL" clId="{4C098DD2-B979-4950-85F7-3B6665C61F8B}" dt="2021-11-10T09:50:38.763" v="80" actId="20577"/>
          <ac:spMkLst>
            <pc:docMk/>
            <pc:sldMk cId="1135099751" sldId="281"/>
            <ac:spMk id="10" creationId="{00000000-0000-0000-0000-000000000000}"/>
          </ac:spMkLst>
        </pc:spChg>
      </pc:sldChg>
      <pc:sldChg chg="modSp mod">
        <pc:chgData name="Anske Allewaert | GoodPlanet Belgium" userId="39665255-030a-4689-b522-fb6b10596f60" providerId="ADAL" clId="{4C098DD2-B979-4950-85F7-3B6665C61F8B}" dt="2021-11-10T10:33:47.720" v="1453" actId="20577"/>
        <pc:sldMkLst>
          <pc:docMk/>
          <pc:sldMk cId="3225545327" sldId="295"/>
        </pc:sldMkLst>
        <pc:spChg chg="mod">
          <ac:chgData name="Anske Allewaert | GoodPlanet Belgium" userId="39665255-030a-4689-b522-fb6b10596f60" providerId="ADAL" clId="{4C098DD2-B979-4950-85F7-3B6665C61F8B}" dt="2021-11-10T10:33:47.720" v="1453" actId="20577"/>
          <ac:spMkLst>
            <pc:docMk/>
            <pc:sldMk cId="3225545327" sldId="295"/>
            <ac:spMk id="2" creationId="{00000000-0000-0000-0000-000000000000}"/>
          </ac:spMkLst>
        </pc:spChg>
        <pc:spChg chg="mod">
          <ac:chgData name="Anske Allewaert | GoodPlanet Belgium" userId="39665255-030a-4689-b522-fb6b10596f60" providerId="ADAL" clId="{4C098DD2-B979-4950-85F7-3B6665C61F8B}" dt="2021-11-10T10:33:41.356" v="1436" actId="20577"/>
          <ac:spMkLst>
            <pc:docMk/>
            <pc:sldMk cId="3225545327" sldId="295"/>
            <ac:spMk id="8" creationId="{00000000-0000-0000-0000-000000000000}"/>
          </ac:spMkLst>
        </pc:spChg>
      </pc:sldChg>
      <pc:sldChg chg="modSp mod modAnim modNotesTx">
        <pc:chgData name="Anske Allewaert | GoodPlanet Belgium" userId="39665255-030a-4689-b522-fb6b10596f60" providerId="ADAL" clId="{4C098DD2-B979-4950-85F7-3B6665C61F8B}" dt="2021-11-10T10:33:23.601" v="1435" actId="20577"/>
        <pc:sldMkLst>
          <pc:docMk/>
          <pc:sldMk cId="3225545327" sldId="296"/>
        </pc:sldMkLst>
        <pc:spChg chg="mod">
          <ac:chgData name="Anske Allewaert | GoodPlanet Belgium" userId="39665255-030a-4689-b522-fb6b10596f60" providerId="ADAL" clId="{4C098DD2-B979-4950-85F7-3B6665C61F8B}" dt="2021-11-10T10:33:17.025" v="1420" actId="20577"/>
          <ac:spMkLst>
            <pc:docMk/>
            <pc:sldMk cId="3225545327" sldId="296"/>
            <ac:spMk id="2" creationId="{00000000-0000-0000-0000-000000000000}"/>
          </ac:spMkLst>
        </pc:spChg>
        <pc:spChg chg="mod">
          <ac:chgData name="Anske Allewaert | GoodPlanet Belgium" userId="39665255-030a-4689-b522-fb6b10596f60" providerId="ADAL" clId="{4C098DD2-B979-4950-85F7-3B6665C61F8B}" dt="2021-11-10T10:33:23.601" v="1435" actId="20577"/>
          <ac:spMkLst>
            <pc:docMk/>
            <pc:sldMk cId="3225545327" sldId="296"/>
            <ac:spMk id="8" creationId="{00000000-0000-0000-0000-000000000000}"/>
          </ac:spMkLst>
        </pc:spChg>
      </pc:sldChg>
      <pc:sldChg chg="modSp mod modNotesTx">
        <pc:chgData name="Anske Allewaert | GoodPlanet Belgium" userId="39665255-030a-4689-b522-fb6b10596f60" providerId="ADAL" clId="{4C098DD2-B979-4950-85F7-3B6665C61F8B}" dt="2021-11-10T09:53:51.011" v="176" actId="20577"/>
        <pc:sldMkLst>
          <pc:docMk/>
          <pc:sldMk cId="2072016187" sldId="457"/>
        </pc:sldMkLst>
        <pc:spChg chg="mod">
          <ac:chgData name="Anske Allewaert | GoodPlanet Belgium" userId="39665255-030a-4689-b522-fb6b10596f60" providerId="ADAL" clId="{4C098DD2-B979-4950-85F7-3B6665C61F8B}" dt="2021-11-10T09:53:20.354" v="128" actId="20577"/>
          <ac:spMkLst>
            <pc:docMk/>
            <pc:sldMk cId="2072016187" sldId="457"/>
            <ac:spMk id="5" creationId="{E9A1B680-B867-44C4-BC61-FDB1C27CA6AB}"/>
          </ac:spMkLst>
        </pc:spChg>
        <pc:spChg chg="mod">
          <ac:chgData name="Anske Allewaert | GoodPlanet Belgium" userId="39665255-030a-4689-b522-fb6b10596f60" providerId="ADAL" clId="{4C098DD2-B979-4950-85F7-3B6665C61F8B}" dt="2021-11-10T09:50:42.223" v="88" actId="20577"/>
          <ac:spMkLst>
            <pc:docMk/>
            <pc:sldMk cId="2072016187" sldId="457"/>
            <ac:spMk id="7" creationId="{28AE033E-738F-4A8A-B9AD-CD29C012BFAA}"/>
          </ac:spMkLst>
        </pc:spChg>
        <pc:spChg chg="mod">
          <ac:chgData name="Anske Allewaert | GoodPlanet Belgium" userId="39665255-030a-4689-b522-fb6b10596f60" providerId="ADAL" clId="{4C098DD2-B979-4950-85F7-3B6665C61F8B}" dt="2021-11-10T09:53:23.107" v="135" actId="20577"/>
          <ac:spMkLst>
            <pc:docMk/>
            <pc:sldMk cId="2072016187" sldId="457"/>
            <ac:spMk id="8" creationId="{1AF55EB5-7B08-41AF-B3E3-B6A68AC4FB6A}"/>
          </ac:spMkLst>
        </pc:spChg>
        <pc:spChg chg="mod">
          <ac:chgData name="Anske Allewaert | GoodPlanet Belgium" userId="39665255-030a-4689-b522-fb6b10596f60" providerId="ADAL" clId="{4C098DD2-B979-4950-85F7-3B6665C61F8B}" dt="2021-11-10T09:53:10.785" v="120"/>
          <ac:spMkLst>
            <pc:docMk/>
            <pc:sldMk cId="2072016187" sldId="457"/>
            <ac:spMk id="9" creationId="{78F95251-3019-453D-AD8C-8EB5A8D1BF19}"/>
          </ac:spMkLst>
        </pc:spChg>
        <pc:spChg chg="mod">
          <ac:chgData name="Anske Allewaert | GoodPlanet Belgium" userId="39665255-030a-4689-b522-fb6b10596f60" providerId="ADAL" clId="{4C098DD2-B979-4950-85F7-3B6665C61F8B}" dt="2021-11-10T09:53:30.600" v="162" actId="20577"/>
          <ac:spMkLst>
            <pc:docMk/>
            <pc:sldMk cId="2072016187" sldId="457"/>
            <ac:spMk id="10" creationId="{4D568529-1418-4E43-99EB-50C354AE9297}"/>
          </ac:spMkLst>
        </pc:spChg>
        <pc:spChg chg="mod">
          <ac:chgData name="Anske Allewaert | GoodPlanet Belgium" userId="39665255-030a-4689-b522-fb6b10596f60" providerId="ADAL" clId="{4C098DD2-B979-4950-85F7-3B6665C61F8B}" dt="2021-11-10T09:53:48.331" v="175" actId="20577"/>
          <ac:spMkLst>
            <pc:docMk/>
            <pc:sldMk cId="2072016187" sldId="457"/>
            <ac:spMk id="11" creationId="{C47C3FBE-30C7-49BF-9624-8367CA49BF37}"/>
          </ac:spMkLst>
        </pc:spChg>
      </pc:sldChg>
      <pc:sldChg chg="modSp mod modNotesTx">
        <pc:chgData name="Anske Allewaert | GoodPlanet Belgium" userId="39665255-030a-4689-b522-fb6b10596f60" providerId="ADAL" clId="{4C098DD2-B979-4950-85F7-3B6665C61F8B}" dt="2021-11-10T09:57:11.049" v="267" actId="20577"/>
        <pc:sldMkLst>
          <pc:docMk/>
          <pc:sldMk cId="1606404819" sldId="458"/>
        </pc:sldMkLst>
        <pc:spChg chg="mod">
          <ac:chgData name="Anske Allewaert | GoodPlanet Belgium" userId="39665255-030a-4689-b522-fb6b10596f60" providerId="ADAL" clId="{4C098DD2-B979-4950-85F7-3B6665C61F8B}" dt="2021-11-10T09:50:50.498" v="90"/>
          <ac:spMkLst>
            <pc:docMk/>
            <pc:sldMk cId="1606404819" sldId="458"/>
            <ac:spMk id="7" creationId="{28AE033E-738F-4A8A-B9AD-CD29C012BFAA}"/>
          </ac:spMkLst>
        </pc:spChg>
        <pc:spChg chg="mod">
          <ac:chgData name="Anske Allewaert | GoodPlanet Belgium" userId="39665255-030a-4689-b522-fb6b10596f60" providerId="ADAL" clId="{4C098DD2-B979-4950-85F7-3B6665C61F8B}" dt="2021-11-10T09:57:01.318" v="266"/>
          <ac:spMkLst>
            <pc:docMk/>
            <pc:sldMk cId="1606404819" sldId="458"/>
            <ac:spMk id="9" creationId="{78F95251-3019-453D-AD8C-8EB5A8D1BF19}"/>
          </ac:spMkLst>
        </pc:spChg>
      </pc:sldChg>
      <pc:sldChg chg="modSp mod modNotesTx">
        <pc:chgData name="Anske Allewaert | GoodPlanet Belgium" userId="39665255-030a-4689-b522-fb6b10596f60" providerId="ADAL" clId="{4C098DD2-B979-4950-85F7-3B6665C61F8B}" dt="2021-11-10T09:58:57.991" v="358" actId="20577"/>
        <pc:sldMkLst>
          <pc:docMk/>
          <pc:sldMk cId="2188621235" sldId="459"/>
        </pc:sldMkLst>
        <pc:spChg chg="mod">
          <ac:chgData name="Anske Allewaert | GoodPlanet Belgium" userId="39665255-030a-4689-b522-fb6b10596f60" providerId="ADAL" clId="{4C098DD2-B979-4950-85F7-3B6665C61F8B}" dt="2021-11-10T09:57:51.246" v="287" actId="20577"/>
          <ac:spMkLst>
            <pc:docMk/>
            <pc:sldMk cId="2188621235" sldId="459"/>
            <ac:spMk id="5" creationId="{E9A1B680-B867-44C4-BC61-FDB1C27CA6AB}"/>
          </ac:spMkLst>
        </pc:spChg>
        <pc:spChg chg="mod">
          <ac:chgData name="Anske Allewaert | GoodPlanet Belgium" userId="39665255-030a-4689-b522-fb6b10596f60" providerId="ADAL" clId="{4C098DD2-B979-4950-85F7-3B6665C61F8B}" dt="2021-11-10T09:50:56.077" v="92"/>
          <ac:spMkLst>
            <pc:docMk/>
            <pc:sldMk cId="2188621235" sldId="459"/>
            <ac:spMk id="7" creationId="{28AE033E-738F-4A8A-B9AD-CD29C012BFAA}"/>
          </ac:spMkLst>
        </pc:spChg>
        <pc:spChg chg="mod">
          <ac:chgData name="Anske Allewaert | GoodPlanet Belgium" userId="39665255-030a-4689-b522-fb6b10596f60" providerId="ADAL" clId="{4C098DD2-B979-4950-85F7-3B6665C61F8B}" dt="2021-11-10T09:58:51.118" v="357" actId="20577"/>
          <ac:spMkLst>
            <pc:docMk/>
            <pc:sldMk cId="2188621235" sldId="459"/>
            <ac:spMk id="8" creationId="{1AF55EB5-7B08-41AF-B3E3-B6A68AC4FB6A}"/>
          </ac:spMkLst>
        </pc:spChg>
        <pc:spChg chg="mod">
          <ac:chgData name="Anske Allewaert | GoodPlanet Belgium" userId="39665255-030a-4689-b522-fb6b10596f60" providerId="ADAL" clId="{4C098DD2-B979-4950-85F7-3B6665C61F8B}" dt="2021-11-10T09:57:32.746" v="270"/>
          <ac:spMkLst>
            <pc:docMk/>
            <pc:sldMk cId="2188621235" sldId="459"/>
            <ac:spMk id="9" creationId="{78F95251-3019-453D-AD8C-8EB5A8D1BF19}"/>
          </ac:spMkLst>
        </pc:spChg>
        <pc:spChg chg="mod">
          <ac:chgData name="Anske Allewaert | GoodPlanet Belgium" userId="39665255-030a-4689-b522-fb6b10596f60" providerId="ADAL" clId="{4C098DD2-B979-4950-85F7-3B6665C61F8B}" dt="2021-11-10T09:58:25.644" v="321" actId="20577"/>
          <ac:spMkLst>
            <pc:docMk/>
            <pc:sldMk cId="2188621235" sldId="459"/>
            <ac:spMk id="10" creationId="{4D568529-1418-4E43-99EB-50C354AE9297}"/>
          </ac:spMkLst>
        </pc:spChg>
        <pc:spChg chg="mod">
          <ac:chgData name="Anske Allewaert | GoodPlanet Belgium" userId="39665255-030a-4689-b522-fb6b10596f60" providerId="ADAL" clId="{4C098DD2-B979-4950-85F7-3B6665C61F8B}" dt="2021-11-10T09:58:10.922" v="307" actId="20577"/>
          <ac:spMkLst>
            <pc:docMk/>
            <pc:sldMk cId="2188621235" sldId="459"/>
            <ac:spMk id="11" creationId="{C47C3FBE-30C7-49BF-9624-8367CA49BF37}"/>
          </ac:spMkLst>
        </pc:spChg>
      </pc:sldChg>
      <pc:sldChg chg="modSp mod modNotesTx">
        <pc:chgData name="Anske Allewaert | GoodPlanet Belgium" userId="39665255-030a-4689-b522-fb6b10596f60" providerId="ADAL" clId="{4C098DD2-B979-4950-85F7-3B6665C61F8B}" dt="2021-11-10T10:01:53.497" v="461" actId="20577"/>
        <pc:sldMkLst>
          <pc:docMk/>
          <pc:sldMk cId="331687744" sldId="461"/>
        </pc:sldMkLst>
        <pc:spChg chg="mod">
          <ac:chgData name="Anske Allewaert | GoodPlanet Belgium" userId="39665255-030a-4689-b522-fb6b10596f60" providerId="ADAL" clId="{4C098DD2-B979-4950-85F7-3B6665C61F8B}" dt="2021-11-10T10:01:45.942" v="456" actId="20577"/>
          <ac:spMkLst>
            <pc:docMk/>
            <pc:sldMk cId="331687744" sldId="461"/>
            <ac:spMk id="5" creationId="{E9A1B680-B867-44C4-BC61-FDB1C27CA6AB}"/>
          </ac:spMkLst>
        </pc:spChg>
        <pc:spChg chg="mod">
          <ac:chgData name="Anske Allewaert | GoodPlanet Belgium" userId="39665255-030a-4689-b522-fb6b10596f60" providerId="ADAL" clId="{4C098DD2-B979-4950-85F7-3B6665C61F8B}" dt="2021-11-10T09:51:01.601" v="94"/>
          <ac:spMkLst>
            <pc:docMk/>
            <pc:sldMk cId="331687744" sldId="461"/>
            <ac:spMk id="7" creationId="{28AE033E-738F-4A8A-B9AD-CD29C012BFAA}"/>
          </ac:spMkLst>
        </pc:spChg>
        <pc:spChg chg="mod">
          <ac:chgData name="Anske Allewaert | GoodPlanet Belgium" userId="39665255-030a-4689-b522-fb6b10596f60" providerId="ADAL" clId="{4C098DD2-B979-4950-85F7-3B6665C61F8B}" dt="2021-11-10T10:01:49.417" v="460" actId="20577"/>
          <ac:spMkLst>
            <pc:docMk/>
            <pc:sldMk cId="331687744" sldId="461"/>
            <ac:spMk id="8" creationId="{1AF55EB5-7B08-41AF-B3E3-B6A68AC4FB6A}"/>
          </ac:spMkLst>
        </pc:spChg>
        <pc:spChg chg="mod">
          <ac:chgData name="Anske Allewaert | GoodPlanet Belgium" userId="39665255-030a-4689-b522-fb6b10596f60" providerId="ADAL" clId="{4C098DD2-B979-4950-85F7-3B6665C61F8B}" dt="2021-11-10T10:01:37.310" v="452" actId="27636"/>
          <ac:spMkLst>
            <pc:docMk/>
            <pc:sldMk cId="331687744" sldId="461"/>
            <ac:spMk id="9" creationId="{78F95251-3019-453D-AD8C-8EB5A8D1BF19}"/>
          </ac:spMkLst>
        </pc:spChg>
      </pc:sldChg>
      <pc:sldChg chg="modSp mod modNotesTx">
        <pc:chgData name="Anske Allewaert | GoodPlanet Belgium" userId="39665255-030a-4689-b522-fb6b10596f60" providerId="ADAL" clId="{4C098DD2-B979-4950-85F7-3B6665C61F8B}" dt="2021-11-10T10:29:43.153" v="1405" actId="207"/>
        <pc:sldMkLst>
          <pc:docMk/>
          <pc:sldMk cId="2179717801" sldId="462"/>
        </pc:sldMkLst>
        <pc:spChg chg="mod">
          <ac:chgData name="Anske Allewaert | GoodPlanet Belgium" userId="39665255-030a-4689-b522-fb6b10596f60" providerId="ADAL" clId="{4C098DD2-B979-4950-85F7-3B6665C61F8B}" dt="2021-11-10T10:02:36.550" v="481" actId="20577"/>
          <ac:spMkLst>
            <pc:docMk/>
            <pc:sldMk cId="2179717801" sldId="462"/>
            <ac:spMk id="5" creationId="{E9A1B680-B867-44C4-BC61-FDB1C27CA6AB}"/>
          </ac:spMkLst>
        </pc:spChg>
        <pc:spChg chg="mod">
          <ac:chgData name="Anske Allewaert | GoodPlanet Belgium" userId="39665255-030a-4689-b522-fb6b10596f60" providerId="ADAL" clId="{4C098DD2-B979-4950-85F7-3B6665C61F8B}" dt="2021-11-10T09:51:48.914" v="98"/>
          <ac:spMkLst>
            <pc:docMk/>
            <pc:sldMk cId="2179717801" sldId="462"/>
            <ac:spMk id="7" creationId="{28AE033E-738F-4A8A-B9AD-CD29C012BFAA}"/>
          </ac:spMkLst>
        </pc:spChg>
        <pc:spChg chg="mod">
          <ac:chgData name="Anske Allewaert | GoodPlanet Belgium" userId="39665255-030a-4689-b522-fb6b10596f60" providerId="ADAL" clId="{4C098DD2-B979-4950-85F7-3B6665C61F8B}" dt="2021-11-10T10:02:40.233" v="487" actId="20577"/>
          <ac:spMkLst>
            <pc:docMk/>
            <pc:sldMk cId="2179717801" sldId="462"/>
            <ac:spMk id="8" creationId="{1AF55EB5-7B08-41AF-B3E3-B6A68AC4FB6A}"/>
          </ac:spMkLst>
        </pc:spChg>
        <pc:spChg chg="mod">
          <ac:chgData name="Anske Allewaert | GoodPlanet Belgium" userId="39665255-030a-4689-b522-fb6b10596f60" providerId="ADAL" clId="{4C098DD2-B979-4950-85F7-3B6665C61F8B}" dt="2021-11-10T10:29:43.153" v="1405" actId="207"/>
          <ac:spMkLst>
            <pc:docMk/>
            <pc:sldMk cId="2179717801" sldId="462"/>
            <ac:spMk id="9" creationId="{78F95251-3019-453D-AD8C-8EB5A8D1BF19}"/>
          </ac:spMkLst>
        </pc:spChg>
        <pc:spChg chg="mod">
          <ac:chgData name="Anske Allewaert | GoodPlanet Belgium" userId="39665255-030a-4689-b522-fb6b10596f60" providerId="ADAL" clId="{4C098DD2-B979-4950-85F7-3B6665C61F8B}" dt="2021-11-10T10:02:44.254" v="493" actId="20577"/>
          <ac:spMkLst>
            <pc:docMk/>
            <pc:sldMk cId="2179717801" sldId="462"/>
            <ac:spMk id="10" creationId="{4D568529-1418-4E43-99EB-50C354AE9297}"/>
          </ac:spMkLst>
        </pc:spChg>
        <pc:spChg chg="mod">
          <ac:chgData name="Anske Allewaert | GoodPlanet Belgium" userId="39665255-030a-4689-b522-fb6b10596f60" providerId="ADAL" clId="{4C098DD2-B979-4950-85F7-3B6665C61F8B}" dt="2021-11-10T10:02:48.174" v="499" actId="20577"/>
          <ac:spMkLst>
            <pc:docMk/>
            <pc:sldMk cId="2179717801" sldId="462"/>
            <ac:spMk id="11" creationId="{C47C3FBE-30C7-49BF-9624-8367CA49BF37}"/>
          </ac:spMkLst>
        </pc:spChg>
      </pc:sldChg>
      <pc:sldChg chg="modSp mod modNotesTx">
        <pc:chgData name="Anske Allewaert | GoodPlanet Belgium" userId="39665255-030a-4689-b522-fb6b10596f60" providerId="ADAL" clId="{4C098DD2-B979-4950-85F7-3B6665C61F8B}" dt="2021-11-10T10:29:35.745" v="1403" actId="207"/>
        <pc:sldMkLst>
          <pc:docMk/>
          <pc:sldMk cId="3364964704" sldId="463"/>
        </pc:sldMkLst>
        <pc:spChg chg="mod">
          <ac:chgData name="Anske Allewaert | GoodPlanet Belgium" userId="39665255-030a-4689-b522-fb6b10596f60" providerId="ADAL" clId="{4C098DD2-B979-4950-85F7-3B6665C61F8B}" dt="2021-11-10T10:03:41.542" v="534" actId="20577"/>
          <ac:spMkLst>
            <pc:docMk/>
            <pc:sldMk cId="3364964704" sldId="463"/>
            <ac:spMk id="5" creationId="{E9A1B680-B867-44C4-BC61-FDB1C27CA6AB}"/>
          </ac:spMkLst>
        </pc:spChg>
        <pc:spChg chg="mod">
          <ac:chgData name="Anske Allewaert | GoodPlanet Belgium" userId="39665255-030a-4689-b522-fb6b10596f60" providerId="ADAL" clId="{4C098DD2-B979-4950-85F7-3B6665C61F8B}" dt="2021-11-10T09:51:54.932" v="100"/>
          <ac:spMkLst>
            <pc:docMk/>
            <pc:sldMk cId="3364964704" sldId="463"/>
            <ac:spMk id="7" creationId="{28AE033E-738F-4A8A-B9AD-CD29C012BFAA}"/>
          </ac:spMkLst>
        </pc:spChg>
        <pc:spChg chg="mod">
          <ac:chgData name="Anske Allewaert | GoodPlanet Belgium" userId="39665255-030a-4689-b522-fb6b10596f60" providerId="ADAL" clId="{4C098DD2-B979-4950-85F7-3B6665C61F8B}" dt="2021-11-10T10:03:44.345" v="540" actId="20577"/>
          <ac:spMkLst>
            <pc:docMk/>
            <pc:sldMk cId="3364964704" sldId="463"/>
            <ac:spMk id="8" creationId="{1AF55EB5-7B08-41AF-B3E3-B6A68AC4FB6A}"/>
          </ac:spMkLst>
        </pc:spChg>
        <pc:spChg chg="mod">
          <ac:chgData name="Anske Allewaert | GoodPlanet Belgium" userId="39665255-030a-4689-b522-fb6b10596f60" providerId="ADAL" clId="{4C098DD2-B979-4950-85F7-3B6665C61F8B}" dt="2021-11-10T10:29:35.745" v="1403" actId="207"/>
          <ac:spMkLst>
            <pc:docMk/>
            <pc:sldMk cId="3364964704" sldId="463"/>
            <ac:spMk id="9" creationId="{78F95251-3019-453D-AD8C-8EB5A8D1BF19}"/>
          </ac:spMkLst>
        </pc:spChg>
        <pc:spChg chg="mod">
          <ac:chgData name="Anske Allewaert | GoodPlanet Belgium" userId="39665255-030a-4689-b522-fb6b10596f60" providerId="ADAL" clId="{4C098DD2-B979-4950-85F7-3B6665C61F8B}" dt="2021-11-10T10:03:52.435" v="549" actId="20577"/>
          <ac:spMkLst>
            <pc:docMk/>
            <pc:sldMk cId="3364964704" sldId="463"/>
            <ac:spMk id="10" creationId="{4D568529-1418-4E43-99EB-50C354AE9297}"/>
          </ac:spMkLst>
        </pc:spChg>
        <pc:spChg chg="mod">
          <ac:chgData name="Anske Allewaert | GoodPlanet Belgium" userId="39665255-030a-4689-b522-fb6b10596f60" providerId="ADAL" clId="{4C098DD2-B979-4950-85F7-3B6665C61F8B}" dt="2021-11-10T10:03:55.349" v="555" actId="20577"/>
          <ac:spMkLst>
            <pc:docMk/>
            <pc:sldMk cId="3364964704" sldId="463"/>
            <ac:spMk id="11" creationId="{C47C3FBE-30C7-49BF-9624-8367CA49BF37}"/>
          </ac:spMkLst>
        </pc:spChg>
      </pc:sldChg>
      <pc:sldChg chg="modSp mod modNotesTx">
        <pc:chgData name="Anske Allewaert | GoodPlanet Belgium" userId="39665255-030a-4689-b522-fb6b10596f60" providerId="ADAL" clId="{4C098DD2-B979-4950-85F7-3B6665C61F8B}" dt="2021-11-10T10:05:58.348" v="614" actId="20577"/>
        <pc:sldMkLst>
          <pc:docMk/>
          <pc:sldMk cId="3220601690" sldId="466"/>
        </pc:sldMkLst>
        <pc:spChg chg="mod">
          <ac:chgData name="Anske Allewaert | GoodPlanet Belgium" userId="39665255-030a-4689-b522-fb6b10596f60" providerId="ADAL" clId="{4C098DD2-B979-4950-85F7-3B6665C61F8B}" dt="2021-11-10T09:52:00.826" v="102"/>
          <ac:spMkLst>
            <pc:docMk/>
            <pc:sldMk cId="3220601690" sldId="466"/>
            <ac:spMk id="7" creationId="{28AE033E-738F-4A8A-B9AD-CD29C012BFAA}"/>
          </ac:spMkLst>
        </pc:spChg>
        <pc:spChg chg="mod">
          <ac:chgData name="Anske Allewaert | GoodPlanet Belgium" userId="39665255-030a-4689-b522-fb6b10596f60" providerId="ADAL" clId="{4C098DD2-B979-4950-85F7-3B6665C61F8B}" dt="2021-11-10T10:05:14.312" v="598" actId="114"/>
          <ac:spMkLst>
            <pc:docMk/>
            <pc:sldMk cId="3220601690" sldId="466"/>
            <ac:spMk id="9" creationId="{78F95251-3019-453D-AD8C-8EB5A8D1BF19}"/>
          </ac:spMkLst>
        </pc:spChg>
        <pc:spChg chg="mod">
          <ac:chgData name="Anske Allewaert | GoodPlanet Belgium" userId="39665255-030a-4689-b522-fb6b10596f60" providerId="ADAL" clId="{4C098DD2-B979-4950-85F7-3B6665C61F8B}" dt="2021-11-10T10:04:46.653" v="589" actId="20577"/>
          <ac:spMkLst>
            <pc:docMk/>
            <pc:sldMk cId="3220601690" sldId="466"/>
            <ac:spMk id="10" creationId="{4D568529-1418-4E43-99EB-50C354AE9297}"/>
          </ac:spMkLst>
        </pc:spChg>
        <pc:spChg chg="mod">
          <ac:chgData name="Anske Allewaert | GoodPlanet Belgium" userId="39665255-030a-4689-b522-fb6b10596f60" providerId="ADAL" clId="{4C098DD2-B979-4950-85F7-3B6665C61F8B}" dt="2021-11-10T10:04:50.523" v="593" actId="20577"/>
          <ac:spMkLst>
            <pc:docMk/>
            <pc:sldMk cId="3220601690" sldId="466"/>
            <ac:spMk id="11" creationId="{C47C3FBE-30C7-49BF-9624-8367CA49BF37}"/>
          </ac:spMkLst>
        </pc:spChg>
      </pc:sldChg>
      <pc:sldChg chg="modSp mod modNotesTx">
        <pc:chgData name="Anske Allewaert | GoodPlanet Belgium" userId="39665255-030a-4689-b522-fb6b10596f60" providerId="ADAL" clId="{4C098DD2-B979-4950-85F7-3B6665C61F8B}" dt="2021-11-10T10:07:31.680" v="793" actId="20577"/>
        <pc:sldMkLst>
          <pc:docMk/>
          <pc:sldMk cId="1596971115" sldId="468"/>
        </pc:sldMkLst>
        <pc:spChg chg="mod">
          <ac:chgData name="Anske Allewaert | GoodPlanet Belgium" userId="39665255-030a-4689-b522-fb6b10596f60" providerId="ADAL" clId="{4C098DD2-B979-4950-85F7-3B6665C61F8B}" dt="2021-11-10T10:06:50.268" v="645" actId="20577"/>
          <ac:spMkLst>
            <pc:docMk/>
            <pc:sldMk cId="1596971115" sldId="468"/>
            <ac:spMk id="5" creationId="{E9A1B680-B867-44C4-BC61-FDB1C27CA6AB}"/>
          </ac:spMkLst>
        </pc:spChg>
        <pc:spChg chg="mod">
          <ac:chgData name="Anske Allewaert | GoodPlanet Belgium" userId="39665255-030a-4689-b522-fb6b10596f60" providerId="ADAL" clId="{4C098DD2-B979-4950-85F7-3B6665C61F8B}" dt="2021-11-10T09:52:10.017" v="105"/>
          <ac:spMkLst>
            <pc:docMk/>
            <pc:sldMk cId="1596971115" sldId="468"/>
            <ac:spMk id="7" creationId="{28AE033E-738F-4A8A-B9AD-CD29C012BFAA}"/>
          </ac:spMkLst>
        </pc:spChg>
        <pc:spChg chg="mod">
          <ac:chgData name="Anske Allewaert | GoodPlanet Belgium" userId="39665255-030a-4689-b522-fb6b10596f60" providerId="ADAL" clId="{4C098DD2-B979-4950-85F7-3B6665C61F8B}" dt="2021-11-10T10:06:57.419" v="661" actId="20577"/>
          <ac:spMkLst>
            <pc:docMk/>
            <pc:sldMk cId="1596971115" sldId="468"/>
            <ac:spMk id="8" creationId="{1AF55EB5-7B08-41AF-B3E3-B6A68AC4FB6A}"/>
          </ac:spMkLst>
        </pc:spChg>
        <pc:spChg chg="mod">
          <ac:chgData name="Anske Allewaert | GoodPlanet Belgium" userId="39665255-030a-4689-b522-fb6b10596f60" providerId="ADAL" clId="{4C098DD2-B979-4950-85F7-3B6665C61F8B}" dt="2021-11-10T10:06:37.531" v="621"/>
          <ac:spMkLst>
            <pc:docMk/>
            <pc:sldMk cId="1596971115" sldId="468"/>
            <ac:spMk id="9" creationId="{78F95251-3019-453D-AD8C-8EB5A8D1BF19}"/>
          </ac:spMkLst>
        </pc:spChg>
        <pc:spChg chg="mod">
          <ac:chgData name="Anske Allewaert | GoodPlanet Belgium" userId="39665255-030a-4689-b522-fb6b10596f60" providerId="ADAL" clId="{4C098DD2-B979-4950-85F7-3B6665C61F8B}" dt="2021-11-10T10:07:21.936" v="749" actId="20577"/>
          <ac:spMkLst>
            <pc:docMk/>
            <pc:sldMk cId="1596971115" sldId="468"/>
            <ac:spMk id="10" creationId="{4D568529-1418-4E43-99EB-50C354AE9297}"/>
          </ac:spMkLst>
        </pc:spChg>
        <pc:spChg chg="mod">
          <ac:chgData name="Anske Allewaert | GoodPlanet Belgium" userId="39665255-030a-4689-b522-fb6b10596f60" providerId="ADAL" clId="{4C098DD2-B979-4950-85F7-3B6665C61F8B}" dt="2021-11-10T10:07:31.680" v="793" actId="20577"/>
          <ac:spMkLst>
            <pc:docMk/>
            <pc:sldMk cId="1596971115" sldId="468"/>
            <ac:spMk id="11" creationId="{C47C3FBE-30C7-49BF-9624-8367CA49BF37}"/>
          </ac:spMkLst>
        </pc:spChg>
      </pc:sldChg>
      <pc:sldChg chg="modSp mod modNotesTx">
        <pc:chgData name="Anske Allewaert | GoodPlanet Belgium" userId="39665255-030a-4689-b522-fb6b10596f60" providerId="ADAL" clId="{4C098DD2-B979-4950-85F7-3B6665C61F8B}" dt="2021-11-10T10:13:44.323" v="1097" actId="20577"/>
        <pc:sldMkLst>
          <pc:docMk/>
          <pc:sldMk cId="3997601213" sldId="469"/>
        </pc:sldMkLst>
        <pc:spChg chg="mod">
          <ac:chgData name="Anske Allewaert | GoodPlanet Belgium" userId="39665255-030a-4689-b522-fb6b10596f60" providerId="ADAL" clId="{4C098DD2-B979-4950-85F7-3B6665C61F8B}" dt="2021-11-10T10:13:24.873" v="1043" actId="20577"/>
          <ac:spMkLst>
            <pc:docMk/>
            <pc:sldMk cId="3997601213" sldId="469"/>
            <ac:spMk id="5" creationId="{E9A1B680-B867-44C4-BC61-FDB1C27CA6AB}"/>
          </ac:spMkLst>
        </pc:spChg>
        <pc:spChg chg="mod">
          <ac:chgData name="Anske Allewaert | GoodPlanet Belgium" userId="39665255-030a-4689-b522-fb6b10596f60" providerId="ADAL" clId="{4C098DD2-B979-4950-85F7-3B6665C61F8B}" dt="2021-11-10T09:52:15.197" v="107"/>
          <ac:spMkLst>
            <pc:docMk/>
            <pc:sldMk cId="3997601213" sldId="469"/>
            <ac:spMk id="7" creationId="{28AE033E-738F-4A8A-B9AD-CD29C012BFAA}"/>
          </ac:spMkLst>
        </pc:spChg>
        <pc:spChg chg="mod">
          <ac:chgData name="Anske Allewaert | GoodPlanet Belgium" userId="39665255-030a-4689-b522-fb6b10596f60" providerId="ADAL" clId="{4C098DD2-B979-4950-85F7-3B6665C61F8B}" dt="2021-11-10T10:13:31.982" v="1061" actId="20577"/>
          <ac:spMkLst>
            <pc:docMk/>
            <pc:sldMk cId="3997601213" sldId="469"/>
            <ac:spMk id="8" creationId="{1AF55EB5-7B08-41AF-B3E3-B6A68AC4FB6A}"/>
          </ac:spMkLst>
        </pc:spChg>
        <pc:spChg chg="mod">
          <ac:chgData name="Anske Allewaert | GoodPlanet Belgium" userId="39665255-030a-4689-b522-fb6b10596f60" providerId="ADAL" clId="{4C098DD2-B979-4950-85F7-3B6665C61F8B}" dt="2021-11-10T10:12:31.844" v="929"/>
          <ac:spMkLst>
            <pc:docMk/>
            <pc:sldMk cId="3997601213" sldId="469"/>
            <ac:spMk id="9" creationId="{78F95251-3019-453D-AD8C-8EB5A8D1BF19}"/>
          </ac:spMkLst>
        </pc:spChg>
        <pc:spChg chg="mod">
          <ac:chgData name="Anske Allewaert | GoodPlanet Belgium" userId="39665255-030a-4689-b522-fb6b10596f60" providerId="ADAL" clId="{4C098DD2-B979-4950-85F7-3B6665C61F8B}" dt="2021-11-10T10:13:35.452" v="1071" actId="20577"/>
          <ac:spMkLst>
            <pc:docMk/>
            <pc:sldMk cId="3997601213" sldId="469"/>
            <ac:spMk id="10" creationId="{4D568529-1418-4E43-99EB-50C354AE9297}"/>
          </ac:spMkLst>
        </pc:spChg>
        <pc:spChg chg="mod">
          <ac:chgData name="Anske Allewaert | GoodPlanet Belgium" userId="39665255-030a-4689-b522-fb6b10596f60" providerId="ADAL" clId="{4C098DD2-B979-4950-85F7-3B6665C61F8B}" dt="2021-11-10T10:13:41.860" v="1096" actId="20577"/>
          <ac:spMkLst>
            <pc:docMk/>
            <pc:sldMk cId="3997601213" sldId="469"/>
            <ac:spMk id="11" creationId="{C47C3FBE-30C7-49BF-9624-8367CA49BF37}"/>
          </ac:spMkLst>
        </pc:spChg>
      </pc:sldChg>
      <pc:sldChg chg="modSp mod">
        <pc:chgData name="Anske Allewaert | GoodPlanet Belgium" userId="39665255-030a-4689-b522-fb6b10596f60" providerId="ADAL" clId="{4C098DD2-B979-4950-85F7-3B6665C61F8B}" dt="2021-11-10T10:15:40.831" v="1114" actId="20577"/>
        <pc:sldMkLst>
          <pc:docMk/>
          <pc:sldMk cId="251814774" sldId="470"/>
        </pc:sldMkLst>
        <pc:spChg chg="mod">
          <ac:chgData name="Anske Allewaert | GoodPlanet Belgium" userId="39665255-030a-4689-b522-fb6b10596f60" providerId="ADAL" clId="{4C098DD2-B979-4950-85F7-3B6665C61F8B}" dt="2021-11-10T09:52:20.941" v="109"/>
          <ac:spMkLst>
            <pc:docMk/>
            <pc:sldMk cId="251814774" sldId="470"/>
            <ac:spMk id="7" creationId="{28AE033E-738F-4A8A-B9AD-CD29C012BFAA}"/>
          </ac:spMkLst>
        </pc:spChg>
        <pc:spChg chg="mod">
          <ac:chgData name="Anske Allewaert | GoodPlanet Belgium" userId="39665255-030a-4689-b522-fb6b10596f60" providerId="ADAL" clId="{4C098DD2-B979-4950-85F7-3B6665C61F8B}" dt="2021-11-10T10:15:35.705" v="1106"/>
          <ac:spMkLst>
            <pc:docMk/>
            <pc:sldMk cId="251814774" sldId="470"/>
            <ac:spMk id="9" creationId="{78F95251-3019-453D-AD8C-8EB5A8D1BF19}"/>
          </ac:spMkLst>
        </pc:spChg>
        <pc:spChg chg="mod">
          <ac:chgData name="Anske Allewaert | GoodPlanet Belgium" userId="39665255-030a-4689-b522-fb6b10596f60" providerId="ADAL" clId="{4C098DD2-B979-4950-85F7-3B6665C61F8B}" dt="2021-11-10T10:15:38.130" v="1110" actId="20577"/>
          <ac:spMkLst>
            <pc:docMk/>
            <pc:sldMk cId="251814774" sldId="470"/>
            <ac:spMk id="10" creationId="{4D568529-1418-4E43-99EB-50C354AE9297}"/>
          </ac:spMkLst>
        </pc:spChg>
        <pc:spChg chg="mod">
          <ac:chgData name="Anske Allewaert | GoodPlanet Belgium" userId="39665255-030a-4689-b522-fb6b10596f60" providerId="ADAL" clId="{4C098DD2-B979-4950-85F7-3B6665C61F8B}" dt="2021-11-10T10:15:40.831" v="1114" actId="20577"/>
          <ac:spMkLst>
            <pc:docMk/>
            <pc:sldMk cId="251814774" sldId="470"/>
            <ac:spMk id="11" creationId="{C47C3FBE-30C7-49BF-9624-8367CA49BF37}"/>
          </ac:spMkLst>
        </pc:spChg>
      </pc:sldChg>
      <pc:sldChg chg="addSp modSp mod modNotesTx">
        <pc:chgData name="Anske Allewaert | GoodPlanet Belgium" userId="39665255-030a-4689-b522-fb6b10596f60" providerId="ADAL" clId="{4C098DD2-B979-4950-85F7-3B6665C61F8B}" dt="2021-11-10T10:31:37.710" v="1408" actId="1076"/>
        <pc:sldMkLst>
          <pc:docMk/>
          <pc:sldMk cId="236322727" sldId="471"/>
        </pc:sldMkLst>
        <pc:spChg chg="mod">
          <ac:chgData name="Anske Allewaert | GoodPlanet Belgium" userId="39665255-030a-4689-b522-fb6b10596f60" providerId="ADAL" clId="{4C098DD2-B979-4950-85F7-3B6665C61F8B}" dt="2021-11-10T09:52:26.288" v="111"/>
          <ac:spMkLst>
            <pc:docMk/>
            <pc:sldMk cId="236322727" sldId="471"/>
            <ac:spMk id="7" creationId="{28AE033E-738F-4A8A-B9AD-CD29C012BFAA}"/>
          </ac:spMkLst>
        </pc:spChg>
        <pc:spChg chg="mod">
          <ac:chgData name="Anske Allewaert | GoodPlanet Belgium" userId="39665255-030a-4689-b522-fb6b10596f60" providerId="ADAL" clId="{4C098DD2-B979-4950-85F7-3B6665C61F8B}" dt="2021-11-10T10:17:08.367" v="1170" actId="20577"/>
          <ac:spMkLst>
            <pc:docMk/>
            <pc:sldMk cId="236322727" sldId="471"/>
            <ac:spMk id="8" creationId="{1AF55EB5-7B08-41AF-B3E3-B6A68AC4FB6A}"/>
          </ac:spMkLst>
        </pc:spChg>
        <pc:spChg chg="mod">
          <ac:chgData name="Anske Allewaert | GoodPlanet Belgium" userId="39665255-030a-4689-b522-fb6b10596f60" providerId="ADAL" clId="{4C098DD2-B979-4950-85F7-3B6665C61F8B}" dt="2021-11-10T10:17:04.012" v="1161" actId="20577"/>
          <ac:spMkLst>
            <pc:docMk/>
            <pc:sldMk cId="236322727" sldId="471"/>
            <ac:spMk id="9" creationId="{78F95251-3019-453D-AD8C-8EB5A8D1BF19}"/>
          </ac:spMkLst>
        </pc:spChg>
        <pc:spChg chg="mod">
          <ac:chgData name="Anske Allewaert | GoodPlanet Belgium" userId="39665255-030a-4689-b522-fb6b10596f60" providerId="ADAL" clId="{4C098DD2-B979-4950-85F7-3B6665C61F8B}" dt="2021-11-10T10:17:13.496" v="1180" actId="20577"/>
          <ac:spMkLst>
            <pc:docMk/>
            <pc:sldMk cId="236322727" sldId="471"/>
            <ac:spMk id="10" creationId="{4D568529-1418-4E43-99EB-50C354AE9297}"/>
          </ac:spMkLst>
        </pc:spChg>
        <pc:spChg chg="mod">
          <ac:chgData name="Anske Allewaert | GoodPlanet Belgium" userId="39665255-030a-4689-b522-fb6b10596f60" providerId="ADAL" clId="{4C098DD2-B979-4950-85F7-3B6665C61F8B}" dt="2021-11-10T10:17:16.646" v="1186" actId="20577"/>
          <ac:spMkLst>
            <pc:docMk/>
            <pc:sldMk cId="236322727" sldId="471"/>
            <ac:spMk id="11" creationId="{C47C3FBE-30C7-49BF-9624-8367CA49BF37}"/>
          </ac:spMkLst>
        </pc:spChg>
        <pc:picChg chg="add mod">
          <ac:chgData name="Anske Allewaert | GoodPlanet Belgium" userId="39665255-030a-4689-b522-fb6b10596f60" providerId="ADAL" clId="{4C098DD2-B979-4950-85F7-3B6665C61F8B}" dt="2021-11-10T10:31:37.710" v="1408" actId="1076"/>
          <ac:picMkLst>
            <pc:docMk/>
            <pc:sldMk cId="236322727" sldId="471"/>
            <ac:picMk id="1026" creationId="{C6AAA005-4BDE-46D4-AFA4-F4CD4C89F114}"/>
          </ac:picMkLst>
        </pc:picChg>
      </pc:sldChg>
      <pc:sldChg chg="modSp mod modNotesTx">
        <pc:chgData name="Anske Allewaert | GoodPlanet Belgium" userId="39665255-030a-4689-b522-fb6b10596f60" providerId="ADAL" clId="{4C098DD2-B979-4950-85F7-3B6665C61F8B}" dt="2021-11-10T09:56:45.470" v="264" actId="1076"/>
        <pc:sldMkLst>
          <pc:docMk/>
          <pc:sldMk cId="2335378901" sldId="478"/>
        </pc:sldMkLst>
        <pc:spChg chg="mod">
          <ac:chgData name="Anske Allewaert | GoodPlanet Belgium" userId="39665255-030a-4689-b522-fb6b10596f60" providerId="ADAL" clId="{4C098DD2-B979-4950-85F7-3B6665C61F8B}" dt="2021-11-10T09:55:34.305" v="227" actId="20577"/>
          <ac:spMkLst>
            <pc:docMk/>
            <pc:sldMk cId="2335378901" sldId="478"/>
            <ac:spMk id="5" creationId="{E9A1B680-B867-44C4-BC61-FDB1C27CA6AB}"/>
          </ac:spMkLst>
        </pc:spChg>
        <pc:spChg chg="mod">
          <ac:chgData name="Anske Allewaert | GoodPlanet Belgium" userId="39665255-030a-4689-b522-fb6b10596f60" providerId="ADAL" clId="{4C098DD2-B979-4950-85F7-3B6665C61F8B}" dt="2021-11-10T09:50:47.653" v="89"/>
          <ac:spMkLst>
            <pc:docMk/>
            <pc:sldMk cId="2335378901" sldId="478"/>
            <ac:spMk id="7" creationId="{28AE033E-738F-4A8A-B9AD-CD29C012BFAA}"/>
          </ac:spMkLst>
        </pc:spChg>
        <pc:spChg chg="mod">
          <ac:chgData name="Anske Allewaert | GoodPlanet Belgium" userId="39665255-030a-4689-b522-fb6b10596f60" providerId="ADAL" clId="{4C098DD2-B979-4950-85F7-3B6665C61F8B}" dt="2021-11-10T09:54:05.823" v="177"/>
          <ac:spMkLst>
            <pc:docMk/>
            <pc:sldMk cId="2335378901" sldId="478"/>
            <ac:spMk id="9" creationId="{78F95251-3019-453D-AD8C-8EB5A8D1BF19}"/>
          </ac:spMkLst>
        </pc:spChg>
        <pc:spChg chg="mod">
          <ac:chgData name="Anske Allewaert | GoodPlanet Belgium" userId="39665255-030a-4689-b522-fb6b10596f60" providerId="ADAL" clId="{4C098DD2-B979-4950-85F7-3B6665C61F8B}" dt="2021-11-10T09:56:37.356" v="262" actId="20577"/>
          <ac:spMkLst>
            <pc:docMk/>
            <pc:sldMk cId="2335378901" sldId="478"/>
            <ac:spMk id="11" creationId="{C47C3FBE-30C7-49BF-9624-8367CA49BF37}"/>
          </ac:spMkLst>
        </pc:spChg>
        <pc:spChg chg="mod">
          <ac:chgData name="Anske Allewaert | GoodPlanet Belgium" userId="39665255-030a-4689-b522-fb6b10596f60" providerId="ADAL" clId="{4C098DD2-B979-4950-85F7-3B6665C61F8B}" dt="2021-11-10T09:55:44.437" v="255" actId="20577"/>
          <ac:spMkLst>
            <pc:docMk/>
            <pc:sldMk cId="2335378901" sldId="478"/>
            <ac:spMk id="13" creationId="{15186EE6-71F6-4B4F-B9EB-AE8DB76ACA7C}"/>
          </ac:spMkLst>
        </pc:spChg>
        <pc:spChg chg="mod">
          <ac:chgData name="Anske Allewaert | GoodPlanet Belgium" userId="39665255-030a-4689-b522-fb6b10596f60" providerId="ADAL" clId="{4C098DD2-B979-4950-85F7-3B6665C61F8B}" dt="2021-11-10T09:55:39.090" v="234" actId="20577"/>
          <ac:spMkLst>
            <pc:docMk/>
            <pc:sldMk cId="2335378901" sldId="478"/>
            <ac:spMk id="14" creationId="{8EC0376C-23F6-4245-BEA1-16DCEADCF580}"/>
          </ac:spMkLst>
        </pc:spChg>
        <pc:picChg chg="mod">
          <ac:chgData name="Anske Allewaert | GoodPlanet Belgium" userId="39665255-030a-4689-b522-fb6b10596f60" providerId="ADAL" clId="{4C098DD2-B979-4950-85F7-3B6665C61F8B}" dt="2021-11-10T09:56:45.470" v="264" actId="1076"/>
          <ac:picMkLst>
            <pc:docMk/>
            <pc:sldMk cId="2335378901" sldId="478"/>
            <ac:picMk id="3" creationId="{FEC6E620-280C-4EFE-AF45-1ABEE134A929}"/>
          </ac:picMkLst>
        </pc:picChg>
      </pc:sldChg>
      <pc:sldChg chg="modSp mod modNotesTx">
        <pc:chgData name="Anske Allewaert | GoodPlanet Belgium" userId="39665255-030a-4689-b522-fb6b10596f60" providerId="ADAL" clId="{4C098DD2-B979-4950-85F7-3B6665C61F8B}" dt="2021-11-10T09:57:16.502" v="268"/>
        <pc:sldMkLst>
          <pc:docMk/>
          <pc:sldMk cId="4186215789" sldId="479"/>
        </pc:sldMkLst>
        <pc:spChg chg="mod">
          <ac:chgData name="Anske Allewaert | GoodPlanet Belgium" userId="39665255-030a-4689-b522-fb6b10596f60" providerId="ADAL" clId="{4C098DD2-B979-4950-85F7-3B6665C61F8B}" dt="2021-11-10T09:50:53.286" v="91"/>
          <ac:spMkLst>
            <pc:docMk/>
            <pc:sldMk cId="4186215789" sldId="479"/>
            <ac:spMk id="7" creationId="{28AE033E-738F-4A8A-B9AD-CD29C012BFAA}"/>
          </ac:spMkLst>
        </pc:spChg>
        <pc:spChg chg="mod">
          <ac:chgData name="Anske Allewaert | GoodPlanet Belgium" userId="39665255-030a-4689-b522-fb6b10596f60" providerId="ADAL" clId="{4C098DD2-B979-4950-85F7-3B6665C61F8B}" dt="2021-11-10T09:57:16.502" v="268"/>
          <ac:spMkLst>
            <pc:docMk/>
            <pc:sldMk cId="4186215789" sldId="479"/>
            <ac:spMk id="9" creationId="{78F95251-3019-453D-AD8C-8EB5A8D1BF19}"/>
          </ac:spMkLst>
        </pc:spChg>
      </pc:sldChg>
      <pc:sldChg chg="modSp mod modNotesTx">
        <pc:chgData name="Anske Allewaert | GoodPlanet Belgium" userId="39665255-030a-4689-b522-fb6b10596f60" providerId="ADAL" clId="{4C098DD2-B979-4950-85F7-3B6665C61F8B}" dt="2021-11-10T10:00:09.471" v="443" actId="20577"/>
        <pc:sldMkLst>
          <pc:docMk/>
          <pc:sldMk cId="439986260" sldId="480"/>
        </pc:sldMkLst>
        <pc:spChg chg="mod">
          <ac:chgData name="Anske Allewaert | GoodPlanet Belgium" userId="39665255-030a-4689-b522-fb6b10596f60" providerId="ADAL" clId="{4C098DD2-B979-4950-85F7-3B6665C61F8B}" dt="2021-11-10T09:50:58.860" v="93"/>
          <ac:spMkLst>
            <pc:docMk/>
            <pc:sldMk cId="439986260" sldId="480"/>
            <ac:spMk id="7" creationId="{28AE033E-738F-4A8A-B9AD-CD29C012BFAA}"/>
          </ac:spMkLst>
        </pc:spChg>
        <pc:spChg chg="mod">
          <ac:chgData name="Anske Allewaert | GoodPlanet Belgium" userId="39665255-030a-4689-b522-fb6b10596f60" providerId="ADAL" clId="{4C098DD2-B979-4950-85F7-3B6665C61F8B}" dt="2021-11-10T09:57:38.934" v="271"/>
          <ac:spMkLst>
            <pc:docMk/>
            <pc:sldMk cId="439986260" sldId="480"/>
            <ac:spMk id="9" creationId="{78F95251-3019-453D-AD8C-8EB5A8D1BF19}"/>
          </ac:spMkLst>
        </pc:spChg>
        <pc:spChg chg="mod">
          <ac:chgData name="Anske Allewaert | GoodPlanet Belgium" userId="39665255-030a-4689-b522-fb6b10596f60" providerId="ADAL" clId="{4C098DD2-B979-4950-85F7-3B6665C61F8B}" dt="2021-11-10T09:59:28.702" v="440" actId="20577"/>
          <ac:spMkLst>
            <pc:docMk/>
            <pc:sldMk cId="439986260" sldId="480"/>
            <ac:spMk id="11" creationId="{C47C3FBE-30C7-49BF-9624-8367CA49BF37}"/>
          </ac:spMkLst>
        </pc:spChg>
        <pc:spChg chg="mod">
          <ac:chgData name="Anske Allewaert | GoodPlanet Belgium" userId="39665255-030a-4689-b522-fb6b10596f60" providerId="ADAL" clId="{4C098DD2-B979-4950-85F7-3B6665C61F8B}" dt="2021-11-10T09:59:18.746" v="406" actId="20577"/>
          <ac:spMkLst>
            <pc:docMk/>
            <pc:sldMk cId="439986260" sldId="480"/>
            <ac:spMk id="14" creationId="{70852726-EDD8-4E3F-A485-EC4ABD255603}"/>
          </ac:spMkLst>
        </pc:spChg>
        <pc:spChg chg="mod">
          <ac:chgData name="Anske Allewaert | GoodPlanet Belgium" userId="39665255-030a-4689-b522-fb6b10596f60" providerId="ADAL" clId="{4C098DD2-B979-4950-85F7-3B6665C61F8B}" dt="2021-11-10T09:59:23.508" v="420" actId="20577"/>
          <ac:spMkLst>
            <pc:docMk/>
            <pc:sldMk cId="439986260" sldId="480"/>
            <ac:spMk id="15" creationId="{BEDFE06D-7B1E-4B6B-B521-D9A80C4AF317}"/>
          </ac:spMkLst>
        </pc:spChg>
        <pc:spChg chg="mod">
          <ac:chgData name="Anske Allewaert | GoodPlanet Belgium" userId="39665255-030a-4689-b522-fb6b10596f60" providerId="ADAL" clId="{4C098DD2-B979-4950-85F7-3B6665C61F8B}" dt="2021-11-10T09:59:07.378" v="374" actId="20577"/>
          <ac:spMkLst>
            <pc:docMk/>
            <pc:sldMk cId="439986260" sldId="480"/>
            <ac:spMk id="17" creationId="{BE2DE2F2-7BF3-4BCB-8E39-9A5BEDE78243}"/>
          </ac:spMkLst>
        </pc:spChg>
      </pc:sldChg>
      <pc:sldChg chg="modSp mod modNotesTx">
        <pc:chgData name="Anske Allewaert | GoodPlanet Belgium" userId="39665255-030a-4689-b522-fb6b10596f60" providerId="ADAL" clId="{4C098DD2-B979-4950-85F7-3B6665C61F8B}" dt="2021-11-10T10:28:43.011" v="1401" actId="1076"/>
        <pc:sldMkLst>
          <pc:docMk/>
          <pc:sldMk cId="2404459257" sldId="482"/>
        </pc:sldMkLst>
        <pc:spChg chg="mod">
          <ac:chgData name="Anske Allewaert | GoodPlanet Belgium" userId="39665255-030a-4689-b522-fb6b10596f60" providerId="ADAL" clId="{4C098DD2-B979-4950-85F7-3B6665C61F8B}" dt="2021-11-10T10:28:37.440" v="1396" actId="20577"/>
          <ac:spMkLst>
            <pc:docMk/>
            <pc:sldMk cId="2404459257" sldId="482"/>
            <ac:spMk id="5" creationId="{E9A1B680-B867-44C4-BC61-FDB1C27CA6AB}"/>
          </ac:spMkLst>
        </pc:spChg>
        <pc:spChg chg="mod">
          <ac:chgData name="Anske Allewaert | GoodPlanet Belgium" userId="39665255-030a-4689-b522-fb6b10596f60" providerId="ADAL" clId="{4C098DD2-B979-4950-85F7-3B6665C61F8B}" dt="2021-11-10T09:51:11.125" v="97"/>
          <ac:spMkLst>
            <pc:docMk/>
            <pc:sldMk cId="2404459257" sldId="482"/>
            <ac:spMk id="7" creationId="{28AE033E-738F-4A8A-B9AD-CD29C012BFAA}"/>
          </ac:spMkLst>
        </pc:spChg>
        <pc:spChg chg="mod">
          <ac:chgData name="Anske Allewaert | GoodPlanet Belgium" userId="39665255-030a-4689-b522-fb6b10596f60" providerId="ADAL" clId="{4C098DD2-B979-4950-85F7-3B6665C61F8B}" dt="2021-11-10T10:28:40.064" v="1400" actId="20577"/>
          <ac:spMkLst>
            <pc:docMk/>
            <pc:sldMk cId="2404459257" sldId="482"/>
            <ac:spMk id="8" creationId="{1AF55EB5-7B08-41AF-B3E3-B6A68AC4FB6A}"/>
          </ac:spMkLst>
        </pc:spChg>
        <pc:spChg chg="mod">
          <ac:chgData name="Anske Allewaert | GoodPlanet Belgium" userId="39665255-030a-4689-b522-fb6b10596f60" providerId="ADAL" clId="{4C098DD2-B979-4950-85F7-3B6665C61F8B}" dt="2021-11-10T10:01:21.348" v="447" actId="27636"/>
          <ac:spMkLst>
            <pc:docMk/>
            <pc:sldMk cId="2404459257" sldId="482"/>
            <ac:spMk id="9" creationId="{78F95251-3019-453D-AD8C-8EB5A8D1BF19}"/>
          </ac:spMkLst>
        </pc:spChg>
        <pc:picChg chg="mod">
          <ac:chgData name="Anske Allewaert | GoodPlanet Belgium" userId="39665255-030a-4689-b522-fb6b10596f60" providerId="ADAL" clId="{4C098DD2-B979-4950-85F7-3B6665C61F8B}" dt="2021-11-10T10:28:43.011" v="1401" actId="1076"/>
          <ac:picMkLst>
            <pc:docMk/>
            <pc:sldMk cId="2404459257" sldId="482"/>
            <ac:picMk id="10" creationId="{AD0D0649-1D3C-4B2E-9886-14369FD4645A}"/>
          </ac:picMkLst>
        </pc:picChg>
      </pc:sldChg>
      <pc:sldChg chg="modSp mod modNotesTx">
        <pc:chgData name="Anske Allewaert | GoodPlanet Belgium" userId="39665255-030a-4689-b522-fb6b10596f60" providerId="ADAL" clId="{4C098DD2-B979-4950-85F7-3B6665C61F8B}" dt="2021-11-10T10:29:39.339" v="1404" actId="207"/>
        <pc:sldMkLst>
          <pc:docMk/>
          <pc:sldMk cId="3876284773" sldId="483"/>
        </pc:sldMkLst>
        <pc:spChg chg="mod">
          <ac:chgData name="Anske Allewaert | GoodPlanet Belgium" userId="39665255-030a-4689-b522-fb6b10596f60" providerId="ADAL" clId="{4C098DD2-B979-4950-85F7-3B6665C61F8B}" dt="2021-11-10T10:03:22.119" v="509" actId="20577"/>
          <ac:spMkLst>
            <pc:docMk/>
            <pc:sldMk cId="3876284773" sldId="483"/>
            <ac:spMk id="5" creationId="{E9A1B680-B867-44C4-BC61-FDB1C27CA6AB}"/>
          </ac:spMkLst>
        </pc:spChg>
        <pc:spChg chg="mod">
          <ac:chgData name="Anske Allewaert | GoodPlanet Belgium" userId="39665255-030a-4689-b522-fb6b10596f60" providerId="ADAL" clId="{4C098DD2-B979-4950-85F7-3B6665C61F8B}" dt="2021-11-10T09:51:51.653" v="99"/>
          <ac:spMkLst>
            <pc:docMk/>
            <pc:sldMk cId="3876284773" sldId="483"/>
            <ac:spMk id="7" creationId="{28AE033E-738F-4A8A-B9AD-CD29C012BFAA}"/>
          </ac:spMkLst>
        </pc:spChg>
        <pc:spChg chg="mod">
          <ac:chgData name="Anske Allewaert | GoodPlanet Belgium" userId="39665255-030a-4689-b522-fb6b10596f60" providerId="ADAL" clId="{4C098DD2-B979-4950-85F7-3B6665C61F8B}" dt="2021-11-10T10:03:26.796" v="521" actId="20577"/>
          <ac:spMkLst>
            <pc:docMk/>
            <pc:sldMk cId="3876284773" sldId="483"/>
            <ac:spMk id="11" creationId="{C47C3FBE-30C7-49BF-9624-8367CA49BF37}"/>
          </ac:spMkLst>
        </pc:spChg>
        <pc:spChg chg="mod">
          <ac:chgData name="Anske Allewaert | GoodPlanet Belgium" userId="39665255-030a-4689-b522-fb6b10596f60" providerId="ADAL" clId="{4C098DD2-B979-4950-85F7-3B6665C61F8B}" dt="2021-11-10T10:29:39.339" v="1404" actId="207"/>
          <ac:spMkLst>
            <pc:docMk/>
            <pc:sldMk cId="3876284773" sldId="483"/>
            <ac:spMk id="13" creationId="{44A32D92-553E-4EC2-A536-9664CF38FF97}"/>
          </ac:spMkLst>
        </pc:spChg>
        <pc:spChg chg="mod">
          <ac:chgData name="Anske Allewaert | GoodPlanet Belgium" userId="39665255-030a-4689-b522-fb6b10596f60" providerId="ADAL" clId="{4C098DD2-B979-4950-85F7-3B6665C61F8B}" dt="2021-11-10T10:03:24.408" v="515" actId="20577"/>
          <ac:spMkLst>
            <pc:docMk/>
            <pc:sldMk cId="3876284773" sldId="483"/>
            <ac:spMk id="14" creationId="{F817CE4D-336F-47B0-AC3B-F76AED1EBC94}"/>
          </ac:spMkLst>
        </pc:spChg>
        <pc:spChg chg="mod">
          <ac:chgData name="Anske Allewaert | GoodPlanet Belgium" userId="39665255-030a-4689-b522-fb6b10596f60" providerId="ADAL" clId="{4C098DD2-B979-4950-85F7-3B6665C61F8B}" dt="2021-11-10T10:03:31.223" v="527" actId="20577"/>
          <ac:spMkLst>
            <pc:docMk/>
            <pc:sldMk cId="3876284773" sldId="483"/>
            <ac:spMk id="18" creationId="{C2B7956C-B8A7-46D7-A488-47C05679C420}"/>
          </ac:spMkLst>
        </pc:spChg>
        <pc:picChg chg="mod">
          <ac:chgData name="Anske Allewaert | GoodPlanet Belgium" userId="39665255-030a-4689-b522-fb6b10596f60" providerId="ADAL" clId="{4C098DD2-B979-4950-85F7-3B6665C61F8B}" dt="2021-11-10T10:03:19.654" v="503" actId="14100"/>
          <ac:picMkLst>
            <pc:docMk/>
            <pc:sldMk cId="3876284773" sldId="483"/>
            <ac:picMk id="3" creationId="{60600795-65F7-43FA-9D86-E62EEA02E27D}"/>
          </ac:picMkLst>
        </pc:picChg>
      </pc:sldChg>
      <pc:sldChg chg="modSp mod modNotesTx">
        <pc:chgData name="Anske Allewaert | GoodPlanet Belgium" userId="39665255-030a-4689-b522-fb6b10596f60" providerId="ADAL" clId="{4C098DD2-B979-4950-85F7-3B6665C61F8B}" dt="2021-11-10T10:29:31.423" v="1402" actId="207"/>
        <pc:sldMkLst>
          <pc:docMk/>
          <pc:sldMk cId="100781530" sldId="484"/>
        </pc:sldMkLst>
        <pc:spChg chg="mod">
          <ac:chgData name="Anske Allewaert | GoodPlanet Belgium" userId="39665255-030a-4689-b522-fb6b10596f60" providerId="ADAL" clId="{4C098DD2-B979-4950-85F7-3B6665C61F8B}" dt="2021-11-10T10:04:20.994" v="564" actId="20577"/>
          <ac:spMkLst>
            <pc:docMk/>
            <pc:sldMk cId="100781530" sldId="484"/>
            <ac:spMk id="5" creationId="{E9A1B680-B867-44C4-BC61-FDB1C27CA6AB}"/>
          </ac:spMkLst>
        </pc:spChg>
        <pc:spChg chg="mod">
          <ac:chgData name="Anske Allewaert | GoodPlanet Belgium" userId="39665255-030a-4689-b522-fb6b10596f60" providerId="ADAL" clId="{4C098DD2-B979-4950-85F7-3B6665C61F8B}" dt="2021-11-10T09:51:57.681" v="101"/>
          <ac:spMkLst>
            <pc:docMk/>
            <pc:sldMk cId="100781530" sldId="484"/>
            <ac:spMk id="7" creationId="{28AE033E-738F-4A8A-B9AD-CD29C012BFAA}"/>
          </ac:spMkLst>
        </pc:spChg>
        <pc:spChg chg="mod">
          <ac:chgData name="Anske Allewaert | GoodPlanet Belgium" userId="39665255-030a-4689-b522-fb6b10596f60" providerId="ADAL" clId="{4C098DD2-B979-4950-85F7-3B6665C61F8B}" dt="2021-11-10T10:04:23.745" v="570" actId="20577"/>
          <ac:spMkLst>
            <pc:docMk/>
            <pc:sldMk cId="100781530" sldId="484"/>
            <ac:spMk id="8" creationId="{1AF55EB5-7B08-41AF-B3E3-B6A68AC4FB6A}"/>
          </ac:spMkLst>
        </pc:spChg>
        <pc:spChg chg="mod">
          <ac:chgData name="Anske Allewaert | GoodPlanet Belgium" userId="39665255-030a-4689-b522-fb6b10596f60" providerId="ADAL" clId="{4C098DD2-B979-4950-85F7-3B6665C61F8B}" dt="2021-11-10T10:29:31.423" v="1402" actId="207"/>
          <ac:spMkLst>
            <pc:docMk/>
            <pc:sldMk cId="100781530" sldId="484"/>
            <ac:spMk id="9" creationId="{78F95251-3019-453D-AD8C-8EB5A8D1BF19}"/>
          </ac:spMkLst>
        </pc:spChg>
        <pc:spChg chg="mod">
          <ac:chgData name="Anske Allewaert | GoodPlanet Belgium" userId="39665255-030a-4689-b522-fb6b10596f60" providerId="ADAL" clId="{4C098DD2-B979-4950-85F7-3B6665C61F8B}" dt="2021-11-10T10:04:27.292" v="576" actId="20577"/>
          <ac:spMkLst>
            <pc:docMk/>
            <pc:sldMk cId="100781530" sldId="484"/>
            <ac:spMk id="10" creationId="{4D568529-1418-4E43-99EB-50C354AE9297}"/>
          </ac:spMkLst>
        </pc:spChg>
        <pc:spChg chg="mod">
          <ac:chgData name="Anske Allewaert | GoodPlanet Belgium" userId="39665255-030a-4689-b522-fb6b10596f60" providerId="ADAL" clId="{4C098DD2-B979-4950-85F7-3B6665C61F8B}" dt="2021-11-10T10:04:29.883" v="582" actId="20577"/>
          <ac:spMkLst>
            <pc:docMk/>
            <pc:sldMk cId="100781530" sldId="484"/>
            <ac:spMk id="11" creationId="{C47C3FBE-30C7-49BF-9624-8367CA49BF37}"/>
          </ac:spMkLst>
        </pc:spChg>
        <pc:picChg chg="mod">
          <ac:chgData name="Anske Allewaert | GoodPlanet Belgium" userId="39665255-030a-4689-b522-fb6b10596f60" providerId="ADAL" clId="{4C098DD2-B979-4950-85F7-3B6665C61F8B}" dt="2021-11-10T10:04:04.567" v="558" actId="14100"/>
          <ac:picMkLst>
            <pc:docMk/>
            <pc:sldMk cId="100781530" sldId="484"/>
            <ac:picMk id="6" creationId="{59F5E935-4226-48DB-A3CA-5DC77CA8C767}"/>
          </ac:picMkLst>
        </pc:picChg>
      </pc:sldChg>
      <pc:sldChg chg="addSp delSp modSp mod modNotesTx">
        <pc:chgData name="Anske Allewaert | GoodPlanet Belgium" userId="39665255-030a-4689-b522-fb6b10596f60" providerId="ADAL" clId="{4C098DD2-B979-4950-85F7-3B6665C61F8B}" dt="2021-11-10T10:06:08.925" v="619" actId="20577"/>
        <pc:sldMkLst>
          <pc:docMk/>
          <pc:sldMk cId="2150927467" sldId="487"/>
        </pc:sldMkLst>
        <pc:spChg chg="mod">
          <ac:chgData name="Anske Allewaert | GoodPlanet Belgium" userId="39665255-030a-4689-b522-fb6b10596f60" providerId="ADAL" clId="{4C098DD2-B979-4950-85F7-3B6665C61F8B}" dt="2021-11-10T09:52:06.980" v="104"/>
          <ac:spMkLst>
            <pc:docMk/>
            <pc:sldMk cId="2150927467" sldId="487"/>
            <ac:spMk id="7" creationId="{28AE033E-738F-4A8A-B9AD-CD29C012BFAA}"/>
          </ac:spMkLst>
        </pc:spChg>
        <pc:spChg chg="add del">
          <ac:chgData name="Anske Allewaert | GoodPlanet Belgium" userId="39665255-030a-4689-b522-fb6b10596f60" providerId="ADAL" clId="{4C098DD2-B979-4950-85F7-3B6665C61F8B}" dt="2021-11-10T10:05:33.889" v="601" actId="22"/>
          <ac:spMkLst>
            <pc:docMk/>
            <pc:sldMk cId="2150927467" sldId="487"/>
            <ac:spMk id="9" creationId="{B47D141B-25A8-44FB-B3E6-9BFA22145D97}"/>
          </ac:spMkLst>
        </pc:spChg>
        <pc:spChg chg="mod">
          <ac:chgData name="Anske Allewaert | GoodPlanet Belgium" userId="39665255-030a-4689-b522-fb6b10596f60" providerId="ADAL" clId="{4C098DD2-B979-4950-85F7-3B6665C61F8B}" dt="2021-11-10T10:05:48.074" v="609" actId="20577"/>
          <ac:spMkLst>
            <pc:docMk/>
            <pc:sldMk cId="2150927467" sldId="487"/>
            <ac:spMk id="10" creationId="{4D568529-1418-4E43-99EB-50C354AE9297}"/>
          </ac:spMkLst>
        </pc:spChg>
        <pc:spChg chg="mod">
          <ac:chgData name="Anske Allewaert | GoodPlanet Belgium" userId="39665255-030a-4689-b522-fb6b10596f60" providerId="ADAL" clId="{4C098DD2-B979-4950-85F7-3B6665C61F8B}" dt="2021-11-10T10:05:51.984" v="613" actId="20577"/>
          <ac:spMkLst>
            <pc:docMk/>
            <pc:sldMk cId="2150927467" sldId="487"/>
            <ac:spMk id="11" creationId="{C47C3FBE-30C7-49BF-9624-8367CA49BF37}"/>
          </ac:spMkLst>
        </pc:spChg>
        <pc:spChg chg="mod">
          <ac:chgData name="Anske Allewaert | GoodPlanet Belgium" userId="39665255-030a-4689-b522-fb6b10596f60" providerId="ADAL" clId="{4C098DD2-B979-4950-85F7-3B6665C61F8B}" dt="2021-11-10T10:05:41.353" v="604" actId="114"/>
          <ac:spMkLst>
            <pc:docMk/>
            <pc:sldMk cId="2150927467" sldId="487"/>
            <ac:spMk id="13" creationId="{E931ECA2-D2BD-49CE-8800-EA4559FF26BC}"/>
          </ac:spMkLst>
        </pc:spChg>
        <pc:picChg chg="mod">
          <ac:chgData name="Anske Allewaert | GoodPlanet Belgium" userId="39665255-030a-4689-b522-fb6b10596f60" providerId="ADAL" clId="{4C098DD2-B979-4950-85F7-3B6665C61F8B}" dt="2021-11-10T10:05:44.437" v="605" actId="1076"/>
          <ac:picMkLst>
            <pc:docMk/>
            <pc:sldMk cId="2150927467" sldId="487"/>
            <ac:picMk id="3" creationId="{A5CE4CB1-7BD2-419D-BA37-0E283FA454D2}"/>
          </ac:picMkLst>
        </pc:picChg>
      </pc:sldChg>
      <pc:sldChg chg="modSp mod modNotesTx">
        <pc:chgData name="Anske Allewaert | GoodPlanet Belgium" userId="39665255-030a-4689-b522-fb6b10596f60" providerId="ADAL" clId="{4C098DD2-B979-4950-85F7-3B6665C61F8B}" dt="2021-11-10T10:08:15.877" v="925" actId="20577"/>
        <pc:sldMkLst>
          <pc:docMk/>
          <pc:sldMk cId="2326287576" sldId="489"/>
        </pc:sldMkLst>
        <pc:spChg chg="mod">
          <ac:chgData name="Anske Allewaert | GoodPlanet Belgium" userId="39665255-030a-4689-b522-fb6b10596f60" providerId="ADAL" clId="{4C098DD2-B979-4950-85F7-3B6665C61F8B}" dt="2021-11-10T10:07:46.266" v="820" actId="20577"/>
          <ac:spMkLst>
            <pc:docMk/>
            <pc:sldMk cId="2326287576" sldId="489"/>
            <ac:spMk id="5" creationId="{E9A1B680-B867-44C4-BC61-FDB1C27CA6AB}"/>
          </ac:spMkLst>
        </pc:spChg>
        <pc:spChg chg="mod">
          <ac:chgData name="Anske Allewaert | GoodPlanet Belgium" userId="39665255-030a-4689-b522-fb6b10596f60" providerId="ADAL" clId="{4C098DD2-B979-4950-85F7-3B6665C61F8B}" dt="2021-11-10T09:52:12.544" v="106"/>
          <ac:spMkLst>
            <pc:docMk/>
            <pc:sldMk cId="2326287576" sldId="489"/>
            <ac:spMk id="7" creationId="{28AE033E-738F-4A8A-B9AD-CD29C012BFAA}"/>
          </ac:spMkLst>
        </pc:spChg>
        <pc:spChg chg="mod">
          <ac:chgData name="Anske Allewaert | GoodPlanet Belgium" userId="39665255-030a-4689-b522-fb6b10596f60" providerId="ADAL" clId="{4C098DD2-B979-4950-85F7-3B6665C61F8B}" dt="2021-11-10T10:07:51.215" v="835" actId="20577"/>
          <ac:spMkLst>
            <pc:docMk/>
            <pc:sldMk cId="2326287576" sldId="489"/>
            <ac:spMk id="8" creationId="{1AF55EB5-7B08-41AF-B3E3-B6A68AC4FB6A}"/>
          </ac:spMkLst>
        </pc:spChg>
        <pc:spChg chg="mod">
          <ac:chgData name="Anske Allewaert | GoodPlanet Belgium" userId="39665255-030a-4689-b522-fb6b10596f60" providerId="ADAL" clId="{4C098DD2-B979-4950-85F7-3B6665C61F8B}" dt="2021-11-10T10:06:42.178" v="622"/>
          <ac:spMkLst>
            <pc:docMk/>
            <pc:sldMk cId="2326287576" sldId="489"/>
            <ac:spMk id="9" creationId="{78F95251-3019-453D-AD8C-8EB5A8D1BF19}"/>
          </ac:spMkLst>
        </pc:spChg>
        <pc:spChg chg="mod">
          <ac:chgData name="Anske Allewaert | GoodPlanet Belgium" userId="39665255-030a-4689-b522-fb6b10596f60" providerId="ADAL" clId="{4C098DD2-B979-4950-85F7-3B6665C61F8B}" dt="2021-11-10T10:08:02.083" v="876" actId="20577"/>
          <ac:spMkLst>
            <pc:docMk/>
            <pc:sldMk cId="2326287576" sldId="489"/>
            <ac:spMk id="10" creationId="{4D568529-1418-4E43-99EB-50C354AE9297}"/>
          </ac:spMkLst>
        </pc:spChg>
        <pc:spChg chg="mod">
          <ac:chgData name="Anske Allewaert | GoodPlanet Belgium" userId="39665255-030a-4689-b522-fb6b10596f60" providerId="ADAL" clId="{4C098DD2-B979-4950-85F7-3B6665C61F8B}" dt="2021-11-10T10:08:12.708" v="924" actId="20577"/>
          <ac:spMkLst>
            <pc:docMk/>
            <pc:sldMk cId="2326287576" sldId="489"/>
            <ac:spMk id="11" creationId="{C47C3FBE-30C7-49BF-9624-8367CA49BF37}"/>
          </ac:spMkLst>
        </pc:spChg>
      </pc:sldChg>
      <pc:sldChg chg="modSp mod modNotesTx">
        <pc:chgData name="Anske Allewaert | GoodPlanet Belgium" userId="39665255-030a-4689-b522-fb6b10596f60" providerId="ADAL" clId="{4C098DD2-B979-4950-85F7-3B6665C61F8B}" dt="2021-11-10T10:13:16.467" v="1023" actId="20577"/>
        <pc:sldMkLst>
          <pc:docMk/>
          <pc:sldMk cId="3196679937" sldId="490"/>
        </pc:sldMkLst>
        <pc:spChg chg="mod">
          <ac:chgData name="Anske Allewaert | GoodPlanet Belgium" userId="39665255-030a-4689-b522-fb6b10596f60" providerId="ADAL" clId="{4C098DD2-B979-4950-85F7-3B6665C61F8B}" dt="2021-11-10T10:12:46.466" v="950" actId="20577"/>
          <ac:spMkLst>
            <pc:docMk/>
            <pc:sldMk cId="3196679937" sldId="490"/>
            <ac:spMk id="5" creationId="{E9A1B680-B867-44C4-BC61-FDB1C27CA6AB}"/>
          </ac:spMkLst>
        </pc:spChg>
        <pc:spChg chg="mod">
          <ac:chgData name="Anske Allewaert | GoodPlanet Belgium" userId="39665255-030a-4689-b522-fb6b10596f60" providerId="ADAL" clId="{4C098DD2-B979-4950-85F7-3B6665C61F8B}" dt="2021-11-10T09:52:18.068" v="108"/>
          <ac:spMkLst>
            <pc:docMk/>
            <pc:sldMk cId="3196679937" sldId="490"/>
            <ac:spMk id="7" creationId="{28AE033E-738F-4A8A-B9AD-CD29C012BFAA}"/>
          </ac:spMkLst>
        </pc:spChg>
        <pc:spChg chg="mod">
          <ac:chgData name="Anske Allewaert | GoodPlanet Belgium" userId="39665255-030a-4689-b522-fb6b10596f60" providerId="ADAL" clId="{4C098DD2-B979-4950-85F7-3B6665C61F8B}" dt="2021-11-10T10:12:28.167" v="928"/>
          <ac:spMkLst>
            <pc:docMk/>
            <pc:sldMk cId="3196679937" sldId="490"/>
            <ac:spMk id="9" creationId="{78F95251-3019-453D-AD8C-8EB5A8D1BF19}"/>
          </ac:spMkLst>
        </pc:spChg>
        <pc:spChg chg="mod">
          <ac:chgData name="Anske Allewaert | GoodPlanet Belgium" userId="39665255-030a-4689-b522-fb6b10596f60" providerId="ADAL" clId="{4C098DD2-B979-4950-85F7-3B6665C61F8B}" dt="2021-11-10T10:12:59.300" v="979" actId="20577"/>
          <ac:spMkLst>
            <pc:docMk/>
            <pc:sldMk cId="3196679937" sldId="490"/>
            <ac:spMk id="10" creationId="{4D568529-1418-4E43-99EB-50C354AE9297}"/>
          </ac:spMkLst>
        </pc:spChg>
        <pc:spChg chg="mod">
          <ac:chgData name="Anske Allewaert | GoodPlanet Belgium" userId="39665255-030a-4689-b522-fb6b10596f60" providerId="ADAL" clId="{4C098DD2-B979-4950-85F7-3B6665C61F8B}" dt="2021-11-10T10:12:53.729" v="969" actId="20577"/>
          <ac:spMkLst>
            <pc:docMk/>
            <pc:sldMk cId="3196679937" sldId="490"/>
            <ac:spMk id="13" creationId="{23195DB7-FA71-45A8-AB64-EDD86E724583}"/>
          </ac:spMkLst>
        </pc:spChg>
        <pc:spChg chg="mod">
          <ac:chgData name="Anske Allewaert | GoodPlanet Belgium" userId="39665255-030a-4689-b522-fb6b10596f60" providerId="ADAL" clId="{4C098DD2-B979-4950-85F7-3B6665C61F8B}" dt="2021-11-10T10:13:12.653" v="1022" actId="20577"/>
          <ac:spMkLst>
            <pc:docMk/>
            <pc:sldMk cId="3196679937" sldId="490"/>
            <ac:spMk id="14" creationId="{303626BA-C651-44F3-B7C3-44A354CF6DA5}"/>
          </ac:spMkLst>
        </pc:spChg>
      </pc:sldChg>
      <pc:sldChg chg="modSp mod modNotesTx">
        <pc:chgData name="Anske Allewaert | GoodPlanet Belgium" userId="39665255-030a-4689-b522-fb6b10596f60" providerId="ADAL" clId="{4C098DD2-B979-4950-85F7-3B6665C61F8B}" dt="2021-11-10T10:15:49.316" v="1123" actId="20577"/>
        <pc:sldMkLst>
          <pc:docMk/>
          <pc:sldMk cId="2680587814" sldId="492"/>
        </pc:sldMkLst>
        <pc:spChg chg="mod">
          <ac:chgData name="Anske Allewaert | GoodPlanet Belgium" userId="39665255-030a-4689-b522-fb6b10596f60" providerId="ADAL" clId="{4C098DD2-B979-4950-85F7-3B6665C61F8B}" dt="2021-11-10T09:52:23.597" v="110"/>
          <ac:spMkLst>
            <pc:docMk/>
            <pc:sldMk cId="2680587814" sldId="492"/>
            <ac:spMk id="7" creationId="{28AE033E-738F-4A8A-B9AD-CD29C012BFAA}"/>
          </ac:spMkLst>
        </pc:spChg>
        <pc:spChg chg="mod">
          <ac:chgData name="Anske Allewaert | GoodPlanet Belgium" userId="39665255-030a-4689-b522-fb6b10596f60" providerId="ADAL" clId="{4C098DD2-B979-4950-85F7-3B6665C61F8B}" dt="2021-11-10T10:15:27.242" v="1105" actId="313"/>
          <ac:spMkLst>
            <pc:docMk/>
            <pc:sldMk cId="2680587814" sldId="492"/>
            <ac:spMk id="9" creationId="{78F95251-3019-453D-AD8C-8EB5A8D1BF19}"/>
          </ac:spMkLst>
        </pc:spChg>
        <pc:spChg chg="mod">
          <ac:chgData name="Anske Allewaert | GoodPlanet Belgium" userId="39665255-030a-4689-b522-fb6b10596f60" providerId="ADAL" clId="{4C098DD2-B979-4950-85F7-3B6665C61F8B}" dt="2021-11-10T10:15:44.127" v="1118" actId="20577"/>
          <ac:spMkLst>
            <pc:docMk/>
            <pc:sldMk cId="2680587814" sldId="492"/>
            <ac:spMk id="10" creationId="{4D568529-1418-4E43-99EB-50C354AE9297}"/>
          </ac:spMkLst>
        </pc:spChg>
        <pc:spChg chg="mod">
          <ac:chgData name="Anske Allewaert | GoodPlanet Belgium" userId="39665255-030a-4689-b522-fb6b10596f60" providerId="ADAL" clId="{4C098DD2-B979-4950-85F7-3B6665C61F8B}" dt="2021-11-10T10:15:46.523" v="1122" actId="20577"/>
          <ac:spMkLst>
            <pc:docMk/>
            <pc:sldMk cId="2680587814" sldId="492"/>
            <ac:spMk id="11" creationId="{C47C3FBE-30C7-49BF-9624-8367CA49BF37}"/>
          </ac:spMkLst>
        </pc:spChg>
      </pc:sldChg>
      <pc:sldChg chg="modSp mod modNotesTx">
        <pc:chgData name="Anske Allewaert | GoodPlanet Belgium" userId="39665255-030a-4689-b522-fb6b10596f60" providerId="ADAL" clId="{4C098DD2-B979-4950-85F7-3B6665C61F8B}" dt="2021-11-10T10:17:26.365" v="1192" actId="20577"/>
        <pc:sldMkLst>
          <pc:docMk/>
          <pc:sldMk cId="2677728758" sldId="495"/>
        </pc:sldMkLst>
        <pc:spChg chg="mod">
          <ac:chgData name="Anske Allewaert | GoodPlanet Belgium" userId="39665255-030a-4689-b522-fb6b10596f60" providerId="ADAL" clId="{4C098DD2-B979-4950-85F7-3B6665C61F8B}" dt="2021-11-10T09:52:29.400" v="112"/>
          <ac:spMkLst>
            <pc:docMk/>
            <pc:sldMk cId="2677728758" sldId="495"/>
            <ac:spMk id="7" creationId="{28AE033E-738F-4A8A-B9AD-CD29C012BFAA}"/>
          </ac:spMkLst>
        </pc:spChg>
        <pc:spChg chg="mod">
          <ac:chgData name="Anske Allewaert | GoodPlanet Belgium" userId="39665255-030a-4689-b522-fb6b10596f60" providerId="ADAL" clId="{4C098DD2-B979-4950-85F7-3B6665C61F8B}" dt="2021-11-10T10:16:58.776" v="1159" actId="20577"/>
          <ac:spMkLst>
            <pc:docMk/>
            <pc:sldMk cId="2677728758" sldId="495"/>
            <ac:spMk id="9" creationId="{78F95251-3019-453D-AD8C-8EB5A8D1BF19}"/>
          </ac:spMkLst>
        </pc:spChg>
        <pc:spChg chg="mod">
          <ac:chgData name="Anske Allewaert | GoodPlanet Belgium" userId="39665255-030a-4689-b522-fb6b10596f60" providerId="ADAL" clId="{4C098DD2-B979-4950-85F7-3B6665C61F8B}" dt="2021-11-10T10:16:43.501" v="1156" actId="20577"/>
          <ac:spMkLst>
            <pc:docMk/>
            <pc:sldMk cId="2677728758" sldId="495"/>
            <ac:spMk id="11" creationId="{C47C3FBE-30C7-49BF-9624-8367CA49BF37}"/>
          </ac:spMkLst>
        </pc:spChg>
        <pc:spChg chg="mod">
          <ac:chgData name="Anske Allewaert | GoodPlanet Belgium" userId="39665255-030a-4689-b522-fb6b10596f60" providerId="ADAL" clId="{4C098DD2-B979-4950-85F7-3B6665C61F8B}" dt="2021-11-10T10:16:27.610" v="1135" actId="20577"/>
          <ac:spMkLst>
            <pc:docMk/>
            <pc:sldMk cId="2677728758" sldId="495"/>
            <ac:spMk id="14" creationId="{5A7D55AA-2506-4603-AEA2-495AB5FFA4E2}"/>
          </ac:spMkLst>
        </pc:spChg>
        <pc:spChg chg="mod">
          <ac:chgData name="Anske Allewaert | GoodPlanet Belgium" userId="39665255-030a-4689-b522-fb6b10596f60" providerId="ADAL" clId="{4C098DD2-B979-4950-85F7-3B6665C61F8B}" dt="2021-11-10T10:16:39.640" v="1150" actId="20577"/>
          <ac:spMkLst>
            <pc:docMk/>
            <pc:sldMk cId="2677728758" sldId="495"/>
            <ac:spMk id="15" creationId="{5BA7DA8B-1BC2-4BBC-995C-04C7271B5F84}"/>
          </ac:spMkLst>
        </pc:spChg>
        <pc:picChg chg="mod">
          <ac:chgData name="Anske Allewaert | GoodPlanet Belgium" userId="39665255-030a-4689-b522-fb6b10596f60" providerId="ADAL" clId="{4C098DD2-B979-4950-85F7-3B6665C61F8B}" dt="2021-11-10T10:16:56.836" v="1158" actId="14100"/>
          <ac:picMkLst>
            <pc:docMk/>
            <pc:sldMk cId="2677728758" sldId="495"/>
            <ac:picMk id="12" creationId="{947C97ED-1297-4C66-9583-FC3D5294F9A3}"/>
          </ac:picMkLst>
        </pc:picChg>
      </pc:sldChg>
      <pc:sldChg chg="modSp mod">
        <pc:chgData name="Anske Allewaert | GoodPlanet Belgium" userId="39665255-030a-4689-b522-fb6b10596f60" providerId="ADAL" clId="{4C098DD2-B979-4950-85F7-3B6665C61F8B}" dt="2021-11-10T10:20:51.718" v="1233" actId="20577"/>
        <pc:sldMkLst>
          <pc:docMk/>
          <pc:sldMk cId="1120046390" sldId="496"/>
        </pc:sldMkLst>
        <pc:spChg chg="mod">
          <ac:chgData name="Anske Allewaert | GoodPlanet Belgium" userId="39665255-030a-4689-b522-fb6b10596f60" providerId="ADAL" clId="{4C098DD2-B979-4950-85F7-3B6665C61F8B}" dt="2021-11-10T09:52:37.395" v="115"/>
          <ac:spMkLst>
            <pc:docMk/>
            <pc:sldMk cId="1120046390" sldId="496"/>
            <ac:spMk id="7" creationId="{28AE033E-738F-4A8A-B9AD-CD29C012BFAA}"/>
          </ac:spMkLst>
        </pc:spChg>
        <pc:spChg chg="mod">
          <ac:chgData name="Anske Allewaert | GoodPlanet Belgium" userId="39665255-030a-4689-b522-fb6b10596f60" providerId="ADAL" clId="{4C098DD2-B979-4950-85F7-3B6665C61F8B}" dt="2021-11-10T10:20:51.718" v="1233" actId="20577"/>
          <ac:spMkLst>
            <pc:docMk/>
            <pc:sldMk cId="1120046390" sldId="496"/>
            <ac:spMk id="9" creationId="{78F95251-3019-453D-AD8C-8EB5A8D1BF19}"/>
          </ac:spMkLst>
        </pc:spChg>
      </pc:sldChg>
      <pc:sldChg chg="modSp mod modNotesTx">
        <pc:chgData name="Anske Allewaert | GoodPlanet Belgium" userId="39665255-030a-4689-b522-fb6b10596f60" providerId="ADAL" clId="{4C098DD2-B979-4950-85F7-3B6665C61F8B}" dt="2021-11-10T10:20:48.652" v="1231" actId="20577"/>
        <pc:sldMkLst>
          <pc:docMk/>
          <pc:sldMk cId="4250701838" sldId="497"/>
        </pc:sldMkLst>
        <pc:spChg chg="mod">
          <ac:chgData name="Anske Allewaert | GoodPlanet Belgium" userId="39665255-030a-4689-b522-fb6b10596f60" providerId="ADAL" clId="{4C098DD2-B979-4950-85F7-3B6665C61F8B}" dt="2021-11-10T09:52:40.051" v="116"/>
          <ac:spMkLst>
            <pc:docMk/>
            <pc:sldMk cId="4250701838" sldId="497"/>
            <ac:spMk id="7" creationId="{28AE033E-738F-4A8A-B9AD-CD29C012BFAA}"/>
          </ac:spMkLst>
        </pc:spChg>
        <pc:spChg chg="mod">
          <ac:chgData name="Anske Allewaert | GoodPlanet Belgium" userId="39665255-030a-4689-b522-fb6b10596f60" providerId="ADAL" clId="{4C098DD2-B979-4950-85F7-3B6665C61F8B}" dt="2021-11-10T10:20:48.652" v="1231" actId="20577"/>
          <ac:spMkLst>
            <pc:docMk/>
            <pc:sldMk cId="4250701838" sldId="497"/>
            <ac:spMk id="9" creationId="{78F95251-3019-453D-AD8C-8EB5A8D1BF19}"/>
          </ac:spMkLst>
        </pc:spChg>
      </pc:sldChg>
      <pc:sldChg chg="modSp mod">
        <pc:chgData name="Anske Allewaert | GoodPlanet Belgium" userId="39665255-030a-4689-b522-fb6b10596f60" providerId="ADAL" clId="{4C098DD2-B979-4950-85F7-3B6665C61F8B}" dt="2021-11-10T10:18:13.565" v="1205" actId="20577"/>
        <pc:sldMkLst>
          <pc:docMk/>
          <pc:sldMk cId="1547395786" sldId="500"/>
        </pc:sldMkLst>
        <pc:spChg chg="mod">
          <ac:chgData name="Anske Allewaert | GoodPlanet Belgium" userId="39665255-030a-4689-b522-fb6b10596f60" providerId="ADAL" clId="{4C098DD2-B979-4950-85F7-3B6665C61F8B}" dt="2021-11-10T09:52:32.106" v="113"/>
          <ac:spMkLst>
            <pc:docMk/>
            <pc:sldMk cId="1547395786" sldId="500"/>
            <ac:spMk id="7" creationId="{28AE033E-738F-4A8A-B9AD-CD29C012BFAA}"/>
          </ac:spMkLst>
        </pc:spChg>
        <pc:spChg chg="mod">
          <ac:chgData name="Anske Allewaert | GoodPlanet Belgium" userId="39665255-030a-4689-b522-fb6b10596f60" providerId="ADAL" clId="{4C098DD2-B979-4950-85F7-3B6665C61F8B}" dt="2021-11-10T10:18:08.338" v="1197" actId="114"/>
          <ac:spMkLst>
            <pc:docMk/>
            <pc:sldMk cId="1547395786" sldId="500"/>
            <ac:spMk id="9" creationId="{78F95251-3019-453D-AD8C-8EB5A8D1BF19}"/>
          </ac:spMkLst>
        </pc:spChg>
        <pc:spChg chg="mod">
          <ac:chgData name="Anske Allewaert | GoodPlanet Belgium" userId="39665255-030a-4689-b522-fb6b10596f60" providerId="ADAL" clId="{4C098DD2-B979-4950-85F7-3B6665C61F8B}" dt="2021-11-10T10:18:10.440" v="1201" actId="20577"/>
          <ac:spMkLst>
            <pc:docMk/>
            <pc:sldMk cId="1547395786" sldId="500"/>
            <ac:spMk id="10" creationId="{4D568529-1418-4E43-99EB-50C354AE9297}"/>
          </ac:spMkLst>
        </pc:spChg>
        <pc:spChg chg="mod">
          <ac:chgData name="Anske Allewaert | GoodPlanet Belgium" userId="39665255-030a-4689-b522-fb6b10596f60" providerId="ADAL" clId="{4C098DD2-B979-4950-85F7-3B6665C61F8B}" dt="2021-11-10T10:18:13.565" v="1205" actId="20577"/>
          <ac:spMkLst>
            <pc:docMk/>
            <pc:sldMk cId="1547395786" sldId="500"/>
            <ac:spMk id="11" creationId="{C47C3FBE-30C7-49BF-9624-8367CA49BF37}"/>
          </ac:spMkLst>
        </pc:spChg>
      </pc:sldChg>
      <pc:sldChg chg="addSp delSp modSp mod delAnim modNotesTx">
        <pc:chgData name="Anske Allewaert | GoodPlanet Belgium" userId="39665255-030a-4689-b522-fb6b10596f60" providerId="ADAL" clId="{4C098DD2-B979-4950-85F7-3B6665C61F8B}" dt="2021-11-10T10:33:00.777" v="1414" actId="1076"/>
        <pc:sldMkLst>
          <pc:docMk/>
          <pc:sldMk cId="3199883044" sldId="501"/>
        </pc:sldMkLst>
        <pc:spChg chg="mod">
          <ac:chgData name="Anske Allewaert | GoodPlanet Belgium" userId="39665255-030a-4689-b522-fb6b10596f60" providerId="ADAL" clId="{4C098DD2-B979-4950-85F7-3B6665C61F8B}" dt="2021-11-10T09:52:34.572" v="114"/>
          <ac:spMkLst>
            <pc:docMk/>
            <pc:sldMk cId="3199883044" sldId="501"/>
            <ac:spMk id="7" creationId="{28AE033E-738F-4A8A-B9AD-CD29C012BFAA}"/>
          </ac:spMkLst>
        </pc:spChg>
        <pc:spChg chg="mod">
          <ac:chgData name="Anske Allewaert | GoodPlanet Belgium" userId="39665255-030a-4689-b522-fb6b10596f60" providerId="ADAL" clId="{4C098DD2-B979-4950-85F7-3B6665C61F8B}" dt="2021-11-10T10:18:21.495" v="1214" actId="114"/>
          <ac:spMkLst>
            <pc:docMk/>
            <pc:sldMk cId="3199883044" sldId="501"/>
            <ac:spMk id="9" creationId="{78F95251-3019-453D-AD8C-8EB5A8D1BF19}"/>
          </ac:spMkLst>
        </pc:spChg>
        <pc:spChg chg="mod">
          <ac:chgData name="Anske Allewaert | GoodPlanet Belgium" userId="39665255-030a-4689-b522-fb6b10596f60" providerId="ADAL" clId="{4C098DD2-B979-4950-85F7-3B6665C61F8B}" dt="2021-11-10T10:18:16.580" v="1209" actId="20577"/>
          <ac:spMkLst>
            <pc:docMk/>
            <pc:sldMk cId="3199883044" sldId="501"/>
            <ac:spMk id="10" creationId="{4D568529-1418-4E43-99EB-50C354AE9297}"/>
          </ac:spMkLst>
        </pc:spChg>
        <pc:spChg chg="mod">
          <ac:chgData name="Anske Allewaert | GoodPlanet Belgium" userId="39665255-030a-4689-b522-fb6b10596f60" providerId="ADAL" clId="{4C098DD2-B979-4950-85F7-3B6665C61F8B}" dt="2021-11-10T10:18:18.764" v="1213" actId="20577"/>
          <ac:spMkLst>
            <pc:docMk/>
            <pc:sldMk cId="3199883044" sldId="501"/>
            <ac:spMk id="11" creationId="{C47C3FBE-30C7-49BF-9624-8367CA49BF37}"/>
          </ac:spMkLst>
        </pc:spChg>
        <pc:picChg chg="del">
          <ac:chgData name="Anske Allewaert | GoodPlanet Belgium" userId="39665255-030a-4689-b522-fb6b10596f60" providerId="ADAL" clId="{4C098DD2-B979-4950-85F7-3B6665C61F8B}" dt="2021-11-10T10:31:51.425" v="1409" actId="478"/>
          <ac:picMkLst>
            <pc:docMk/>
            <pc:sldMk cId="3199883044" sldId="501"/>
            <ac:picMk id="2" creationId="{99A0A932-BAD5-499C-AA9A-91014C6B8530}"/>
          </ac:picMkLst>
        </pc:picChg>
        <pc:picChg chg="add mod">
          <ac:chgData name="Anske Allewaert | GoodPlanet Belgium" userId="39665255-030a-4689-b522-fb6b10596f60" providerId="ADAL" clId="{4C098DD2-B979-4950-85F7-3B6665C61F8B}" dt="2021-11-10T10:33:00.777" v="1414" actId="1076"/>
          <ac:picMkLst>
            <pc:docMk/>
            <pc:sldMk cId="3199883044" sldId="501"/>
            <ac:picMk id="2050" creationId="{6777FB74-2CE6-41A9-B2BD-49AC29250CA8}"/>
          </ac:picMkLst>
        </pc:picChg>
      </pc:sldChg>
      <pc:sldChg chg="modSp mod modNotesTx">
        <pc:chgData name="Anske Allewaert | GoodPlanet Belgium" userId="39665255-030a-4689-b522-fb6b10596f60" providerId="ADAL" clId="{4C098DD2-B979-4950-85F7-3B6665C61F8B}" dt="2021-11-10T10:22:00.682" v="1347" actId="20577"/>
        <pc:sldMkLst>
          <pc:docMk/>
          <pc:sldMk cId="2889006688" sldId="506"/>
        </pc:sldMkLst>
        <pc:spChg chg="mod">
          <ac:chgData name="Anske Allewaert | GoodPlanet Belgium" userId="39665255-030a-4689-b522-fb6b10596f60" providerId="ADAL" clId="{4C098DD2-B979-4950-85F7-3B6665C61F8B}" dt="2021-11-10T10:21:42.496" v="1299" actId="20577"/>
          <ac:spMkLst>
            <pc:docMk/>
            <pc:sldMk cId="2889006688" sldId="506"/>
            <ac:spMk id="5" creationId="{E9A1B680-B867-44C4-BC61-FDB1C27CA6AB}"/>
          </ac:spMkLst>
        </pc:spChg>
        <pc:spChg chg="mod">
          <ac:chgData name="Anske Allewaert | GoodPlanet Belgium" userId="39665255-030a-4689-b522-fb6b10596f60" providerId="ADAL" clId="{4C098DD2-B979-4950-85F7-3B6665C61F8B}" dt="2021-11-10T09:52:42.866" v="117"/>
          <ac:spMkLst>
            <pc:docMk/>
            <pc:sldMk cId="2889006688" sldId="506"/>
            <ac:spMk id="7" creationId="{28AE033E-738F-4A8A-B9AD-CD29C012BFAA}"/>
          </ac:spMkLst>
        </pc:spChg>
        <pc:spChg chg="mod">
          <ac:chgData name="Anske Allewaert | GoodPlanet Belgium" userId="39665255-030a-4689-b522-fb6b10596f60" providerId="ADAL" clId="{4C098DD2-B979-4950-85F7-3B6665C61F8B}" dt="2021-11-10T10:21:47.397" v="1312" actId="20577"/>
          <ac:spMkLst>
            <pc:docMk/>
            <pc:sldMk cId="2889006688" sldId="506"/>
            <ac:spMk id="8" creationId="{1AF55EB5-7B08-41AF-B3E3-B6A68AC4FB6A}"/>
          </ac:spMkLst>
        </pc:spChg>
        <pc:spChg chg="mod">
          <ac:chgData name="Anske Allewaert | GoodPlanet Belgium" userId="39665255-030a-4689-b522-fb6b10596f60" providerId="ADAL" clId="{4C098DD2-B979-4950-85F7-3B6665C61F8B}" dt="2021-11-10T10:20:44.289" v="1227"/>
          <ac:spMkLst>
            <pc:docMk/>
            <pc:sldMk cId="2889006688" sldId="506"/>
            <ac:spMk id="9" creationId="{78F95251-3019-453D-AD8C-8EB5A8D1BF19}"/>
          </ac:spMkLst>
        </pc:spChg>
        <pc:spChg chg="mod">
          <ac:chgData name="Anske Allewaert | GoodPlanet Belgium" userId="39665255-030a-4689-b522-fb6b10596f60" providerId="ADAL" clId="{4C098DD2-B979-4950-85F7-3B6665C61F8B}" dt="2021-11-10T10:21:53.462" v="1328" actId="20577"/>
          <ac:spMkLst>
            <pc:docMk/>
            <pc:sldMk cId="2889006688" sldId="506"/>
            <ac:spMk id="10" creationId="{4D568529-1418-4E43-99EB-50C354AE9297}"/>
          </ac:spMkLst>
        </pc:spChg>
        <pc:spChg chg="mod">
          <ac:chgData name="Anske Allewaert | GoodPlanet Belgium" userId="39665255-030a-4689-b522-fb6b10596f60" providerId="ADAL" clId="{4C098DD2-B979-4950-85F7-3B6665C61F8B}" dt="2021-11-10T10:21:58.515" v="1345" actId="20577"/>
          <ac:spMkLst>
            <pc:docMk/>
            <pc:sldMk cId="2889006688" sldId="506"/>
            <ac:spMk id="11" creationId="{C47C3FBE-30C7-49BF-9624-8367CA49BF37}"/>
          </ac:spMkLst>
        </pc:spChg>
      </pc:sldChg>
      <pc:sldChg chg="modSp mod modNotesTx">
        <pc:chgData name="Anske Allewaert | GoodPlanet Belgium" userId="39665255-030a-4689-b522-fb6b10596f60" providerId="ADAL" clId="{4C098DD2-B979-4950-85F7-3B6665C61F8B}" dt="2021-11-10T10:21:36.027" v="1287" actId="20577"/>
        <pc:sldMkLst>
          <pc:docMk/>
          <pc:sldMk cId="1916105674" sldId="507"/>
        </pc:sldMkLst>
        <pc:spChg chg="mod">
          <ac:chgData name="Anske Allewaert | GoodPlanet Belgium" userId="39665255-030a-4689-b522-fb6b10596f60" providerId="ADAL" clId="{4C098DD2-B979-4950-85F7-3B6665C61F8B}" dt="2021-11-10T09:52:45.825" v="118"/>
          <ac:spMkLst>
            <pc:docMk/>
            <pc:sldMk cId="1916105674" sldId="507"/>
            <ac:spMk id="7" creationId="{28AE033E-738F-4A8A-B9AD-CD29C012BFAA}"/>
          </ac:spMkLst>
        </pc:spChg>
        <pc:spChg chg="mod">
          <ac:chgData name="Anske Allewaert | GoodPlanet Belgium" userId="39665255-030a-4689-b522-fb6b10596f60" providerId="ADAL" clId="{4C098DD2-B979-4950-85F7-3B6665C61F8B}" dt="2021-11-10T10:21:15.501" v="1271" actId="20577"/>
          <ac:spMkLst>
            <pc:docMk/>
            <pc:sldMk cId="1916105674" sldId="507"/>
            <ac:spMk id="8" creationId="{1AF55EB5-7B08-41AF-B3E3-B6A68AC4FB6A}"/>
          </ac:spMkLst>
        </pc:spChg>
        <pc:spChg chg="mod">
          <ac:chgData name="Anske Allewaert | GoodPlanet Belgium" userId="39665255-030a-4689-b522-fb6b10596f60" providerId="ADAL" clId="{4C098DD2-B979-4950-85F7-3B6665C61F8B}" dt="2021-11-10T10:20:41.261" v="1226"/>
          <ac:spMkLst>
            <pc:docMk/>
            <pc:sldMk cId="1916105674" sldId="507"/>
            <ac:spMk id="9" creationId="{78F95251-3019-453D-AD8C-8EB5A8D1BF19}"/>
          </ac:spMkLst>
        </pc:spChg>
        <pc:spChg chg="mod">
          <ac:chgData name="Anske Allewaert | GoodPlanet Belgium" userId="39665255-030a-4689-b522-fb6b10596f60" providerId="ADAL" clId="{4C098DD2-B979-4950-85F7-3B6665C61F8B}" dt="2021-11-10T10:21:31.433" v="1286" actId="20577"/>
          <ac:spMkLst>
            <pc:docMk/>
            <pc:sldMk cId="1916105674" sldId="507"/>
            <ac:spMk id="11" creationId="{C47C3FBE-30C7-49BF-9624-8367CA49BF37}"/>
          </ac:spMkLst>
        </pc:spChg>
        <pc:spChg chg="mod">
          <ac:chgData name="Anske Allewaert | GoodPlanet Belgium" userId="39665255-030a-4689-b522-fb6b10596f60" providerId="ADAL" clId="{4C098DD2-B979-4950-85F7-3B6665C61F8B}" dt="2021-11-10T10:20:58.874" v="1243" actId="20577"/>
          <ac:spMkLst>
            <pc:docMk/>
            <pc:sldMk cId="1916105674" sldId="507"/>
            <ac:spMk id="13" creationId="{66E3F226-C82E-4292-9410-FA2D73B9E073}"/>
          </ac:spMkLst>
        </pc:spChg>
        <pc:spChg chg="mod">
          <ac:chgData name="Anske Allewaert | GoodPlanet Belgium" userId="39665255-030a-4689-b522-fb6b10596f60" providerId="ADAL" clId="{4C098DD2-B979-4950-85F7-3B6665C61F8B}" dt="2021-11-10T10:21:10.754" v="1258" actId="20577"/>
          <ac:spMkLst>
            <pc:docMk/>
            <pc:sldMk cId="1916105674" sldId="507"/>
            <ac:spMk id="14" creationId="{614CE800-1CD5-48F5-A206-784691CC1C2A}"/>
          </ac:spMkLst>
        </pc:spChg>
      </pc:sldChg>
    </pc:docChg>
  </pc:docChgLst>
  <pc:docChgLst>
    <pc:chgData name="Anske Allewaert | GoodPlanet Belgium" userId="39665255-030a-4689-b522-fb6b10596f60" providerId="ADAL" clId="{9F59C91C-3B98-49AD-A5F1-BB8738766167}"/>
    <pc:docChg chg="modSld">
      <pc:chgData name="Anske Allewaert | GoodPlanet Belgium" userId="39665255-030a-4689-b522-fb6b10596f60" providerId="ADAL" clId="{9F59C91C-3B98-49AD-A5F1-BB8738766167}" dt="2021-11-10T09:36:43.051" v="29" actId="20577"/>
      <pc:docMkLst>
        <pc:docMk/>
      </pc:docMkLst>
      <pc:sldChg chg="modSp mod">
        <pc:chgData name="Anske Allewaert | GoodPlanet Belgium" userId="39665255-030a-4689-b522-fb6b10596f60" providerId="ADAL" clId="{9F59C91C-3B98-49AD-A5F1-BB8738766167}" dt="2021-11-10T09:35:13.948" v="21" actId="20577"/>
        <pc:sldMkLst>
          <pc:docMk/>
          <pc:sldMk cId="2644778539" sldId="280"/>
        </pc:sldMkLst>
        <pc:spChg chg="mod">
          <ac:chgData name="Anske Allewaert | GoodPlanet Belgium" userId="39665255-030a-4689-b522-fb6b10596f60" providerId="ADAL" clId="{9F59C91C-3B98-49AD-A5F1-BB8738766167}" dt="2021-11-10T09:35:00.621" v="7" actId="20577"/>
          <ac:spMkLst>
            <pc:docMk/>
            <pc:sldMk cId="2644778539" sldId="280"/>
            <ac:spMk id="2" creationId="{00000000-0000-0000-0000-000000000000}"/>
          </ac:spMkLst>
        </pc:spChg>
        <pc:spChg chg="mod">
          <ac:chgData name="Anske Allewaert | GoodPlanet Belgium" userId="39665255-030a-4689-b522-fb6b10596f60" providerId="ADAL" clId="{9F59C91C-3B98-49AD-A5F1-BB8738766167}" dt="2021-11-10T09:35:13.948" v="21" actId="20577"/>
          <ac:spMkLst>
            <pc:docMk/>
            <pc:sldMk cId="2644778539" sldId="280"/>
            <ac:spMk id="8" creationId="{00000000-0000-0000-0000-000000000000}"/>
          </ac:spMkLst>
        </pc:spChg>
      </pc:sldChg>
      <pc:sldChg chg="modSp">
        <pc:chgData name="Anske Allewaert | GoodPlanet Belgium" userId="39665255-030a-4689-b522-fb6b10596f60" providerId="ADAL" clId="{9F59C91C-3B98-49AD-A5F1-BB8738766167}" dt="2021-11-10T09:36:43.051" v="29" actId="20577"/>
        <pc:sldMkLst>
          <pc:docMk/>
          <pc:sldMk cId="3225545327" sldId="296"/>
        </pc:sldMkLst>
        <pc:spChg chg="mod">
          <ac:chgData name="Anske Allewaert | GoodPlanet Belgium" userId="39665255-030a-4689-b522-fb6b10596f60" providerId="ADAL" clId="{9F59C91C-3B98-49AD-A5F1-BB8738766167}" dt="2021-11-10T09:36:43.051" v="29" actId="20577"/>
          <ac:spMkLst>
            <pc:docMk/>
            <pc:sldMk cId="3225545327" sldId="296"/>
            <ac:spMk id="8" creationId="{00000000-0000-0000-0000-000000000000}"/>
          </ac:spMkLst>
        </pc:spChg>
      </pc:sldChg>
    </pc:docChg>
  </pc:docChgLst>
  <pc:docChgLst>
    <pc:chgData name="Kelly De Leuze | GoodPlanet Belgium" userId="13461656-a2d6-4508-ace5-31c2c38ca7f1" providerId="ADAL" clId="{8B2BBD07-6CCF-426A-94D4-6492499EDC91}"/>
    <pc:docChg chg="modSld">
      <pc:chgData name="Kelly De Leuze | GoodPlanet Belgium" userId="13461656-a2d6-4508-ace5-31c2c38ca7f1" providerId="ADAL" clId="{8B2BBD07-6CCF-426A-94D4-6492499EDC91}" dt="2022-01-25T10:44:15.219" v="53" actId="20577"/>
      <pc:docMkLst>
        <pc:docMk/>
      </pc:docMkLst>
      <pc:sldChg chg="modSp mod modAnim modNotesTx">
        <pc:chgData name="Kelly De Leuze | GoodPlanet Belgium" userId="13461656-a2d6-4508-ace5-31c2c38ca7f1" providerId="ADAL" clId="{8B2BBD07-6CCF-426A-94D4-6492499EDC91}" dt="2022-01-25T10:44:15.219" v="53" actId="20577"/>
        <pc:sldMkLst>
          <pc:docMk/>
          <pc:sldMk cId="3225545327" sldId="295"/>
        </pc:sldMkLst>
        <pc:spChg chg="mod">
          <ac:chgData name="Kelly De Leuze | GoodPlanet Belgium" userId="13461656-a2d6-4508-ace5-31c2c38ca7f1" providerId="ADAL" clId="{8B2BBD07-6CCF-426A-94D4-6492499EDC91}" dt="2022-01-25T10:43:25.574" v="6" actId="404"/>
          <ac:spMkLst>
            <pc:docMk/>
            <pc:sldMk cId="3225545327" sldId="295"/>
            <ac:spMk id="2" creationId="{00000000-0000-0000-0000-000000000000}"/>
          </ac:spMkLst>
        </pc:spChg>
        <pc:spChg chg="mod">
          <ac:chgData name="Kelly De Leuze | GoodPlanet Belgium" userId="13461656-a2d6-4508-ace5-31c2c38ca7f1" providerId="ADAL" clId="{8B2BBD07-6CCF-426A-94D4-6492499EDC91}" dt="2022-01-25T10:43:02.040" v="0"/>
          <ac:spMkLst>
            <pc:docMk/>
            <pc:sldMk cId="3225545327" sldId="295"/>
            <ac:spMk id="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F92E0E-BE89-41A3-B25C-E46941A6DFCE}" type="datetimeFigureOut">
              <a:rPr lang="nl-BE" smtClean="0"/>
              <a:t>25/01/2022</a:t>
            </a:fld>
            <a:endParaRPr lang="nl-BE"/>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A8F59E-7B8D-4735-9CD3-3995AD795B12}" type="slidenum">
              <a:rPr lang="nl-BE" smtClean="0"/>
              <a:t>‹nr.›</a:t>
            </a:fld>
            <a:endParaRPr lang="nl-BE"/>
          </a:p>
        </p:txBody>
      </p:sp>
    </p:spTree>
    <p:extLst>
      <p:ext uri="{BB962C8B-B14F-4D97-AF65-F5344CB8AC3E}">
        <p14:creationId xmlns:p14="http://schemas.microsoft.com/office/powerpoint/2010/main" val="3633339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open.spotify.com/playlist/6c0UAa4IAokVkVKP4gcptB?si=yN2f93x7QnyoqxhYWuLuHQ&amp;utm_source=copy-link&amp;dl_branch=1&amp;nd=1"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open.spotify.com/playlist/6c0UAa4IAokVkVKP4gcptB?si=yN2f93x7QnyoqxhYWuLuHQ&amp;utm_source=copy-link&amp;dl_branch=1&amp;nd=1"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5</a:t>
            </a:fld>
            <a:endParaRPr lang="nl-BE"/>
          </a:p>
        </p:txBody>
      </p:sp>
    </p:spTree>
    <p:extLst>
      <p:ext uri="{BB962C8B-B14F-4D97-AF65-F5344CB8AC3E}">
        <p14:creationId xmlns:p14="http://schemas.microsoft.com/office/powerpoint/2010/main" val="2824504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Bonne </a:t>
            </a:r>
            <a:r>
              <a:rPr lang="nl-NL" dirty="0" err="1"/>
              <a:t>réponse</a:t>
            </a:r>
            <a:r>
              <a:rPr lang="nl-NL" dirty="0"/>
              <a:t>: C</a:t>
            </a:r>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14</a:t>
            </a:fld>
            <a:endParaRPr lang="nl-BE"/>
          </a:p>
        </p:txBody>
      </p:sp>
    </p:spTree>
    <p:extLst>
      <p:ext uri="{BB962C8B-B14F-4D97-AF65-F5344CB8AC3E}">
        <p14:creationId xmlns:p14="http://schemas.microsoft.com/office/powerpoint/2010/main" val="2945738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15</a:t>
            </a:fld>
            <a:endParaRPr lang="nl-BE"/>
          </a:p>
        </p:txBody>
      </p:sp>
    </p:spTree>
    <p:extLst>
      <p:ext uri="{BB962C8B-B14F-4D97-AF65-F5344CB8AC3E}">
        <p14:creationId xmlns:p14="http://schemas.microsoft.com/office/powerpoint/2010/main" val="3808810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Bonne </a:t>
            </a:r>
            <a:r>
              <a:rPr lang="nl-NL" dirty="0" err="1"/>
              <a:t>réponse</a:t>
            </a:r>
            <a:r>
              <a:rPr lang="nl-NL" dirty="0"/>
              <a:t>: B</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Pour produire du papier recyclé, il faut 10 fois moins d’eau que pour produire du papier avec de nouvelles fibres de bois. On économise également beaucoup de bois en utilisant des déchets de papier comme matière première et le processus de recyclage nécessite moins d’énergie que la production de nouveau papier.</a:t>
            </a:r>
            <a:endParaRPr lang="nl-BE" sz="1800" dirty="0">
              <a:effectLst/>
              <a:latin typeface="Arial" panose="020B060402020202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16</a:t>
            </a:fld>
            <a:endParaRPr lang="nl-BE"/>
          </a:p>
        </p:txBody>
      </p:sp>
    </p:spTree>
    <p:extLst>
      <p:ext uri="{BB962C8B-B14F-4D97-AF65-F5344CB8AC3E}">
        <p14:creationId xmlns:p14="http://schemas.microsoft.com/office/powerpoint/2010/main" val="2524448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lnSpc>
                <a:spcPct val="115000"/>
              </a:lnSpc>
              <a:spcAft>
                <a:spcPts val="800"/>
              </a:spcAft>
            </a:pPr>
            <a:r>
              <a:rPr lang="fr-BE"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nl-BE" sz="1800" dirty="0">
              <a:effectLst/>
              <a:latin typeface="Arial" panose="020B0604020202020204" pitchFamily="34" charset="0"/>
              <a:ea typeface="Calibri" panose="020F0502020204030204" pitchFamily="34" charset="0"/>
              <a:cs typeface="Times New Roman" panose="02020603050405020304" pitchFamily="18" charset="0"/>
            </a:endParaRPr>
          </a:p>
          <a:p>
            <a:endParaRPr lang="nl-BE" dirty="0"/>
          </a:p>
          <a:p>
            <a:endParaRPr lang="nl-BE" dirty="0"/>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17</a:t>
            </a:fld>
            <a:endParaRPr lang="nl-BE"/>
          </a:p>
        </p:txBody>
      </p:sp>
    </p:spTree>
    <p:extLst>
      <p:ext uri="{BB962C8B-B14F-4D97-AF65-F5344CB8AC3E}">
        <p14:creationId xmlns:p14="http://schemas.microsoft.com/office/powerpoint/2010/main" val="1850627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Bonne </a:t>
            </a:r>
            <a:r>
              <a:rPr lang="nl-NL" dirty="0" err="1"/>
              <a:t>réponse</a:t>
            </a:r>
            <a:r>
              <a:rPr lang="nl-NL" dirty="0"/>
              <a:t>: A</a:t>
            </a:r>
          </a:p>
          <a:p>
            <a:pPr algn="just">
              <a:lnSpc>
                <a:spcPct val="115000"/>
              </a:lnSpc>
              <a:spcAft>
                <a:spcPts val="800"/>
              </a:spcAft>
            </a:pPr>
            <a:endParaRPr lang="nl-NL" sz="1200" dirty="0">
              <a:effectLst/>
              <a:latin typeface="+mn-lt"/>
              <a:ea typeface="+mn-ea"/>
              <a:cs typeface="+mn-cs"/>
            </a:endParaRPr>
          </a:p>
          <a:p>
            <a:pPr algn="just">
              <a:lnSpc>
                <a:spcPct val="115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papier recyclé est généralement un peu plus gris que le « nouveau » papier. Cependant, vous pouvez également acheter du papier recyclé aussi blanc que du papier « neuf ». Ce papier a été blanchi, ce qui est moins bon pour l’environnement. Le papier recyclé blanc est également légèrement plus cher que le papier recyclé gris.</a:t>
            </a:r>
            <a:endParaRPr lang="nl-BE" sz="1800" dirty="0">
              <a:effectLst/>
              <a:latin typeface="Arial" panose="020B0604020202020204" pitchFamily="34" charset="0"/>
              <a:ea typeface="Calibri" panose="020F0502020204030204" pitchFamily="34" charset="0"/>
              <a:cs typeface="Times New Roman" panose="02020603050405020304" pitchFamily="18" charset="0"/>
            </a:endParaRPr>
          </a:p>
          <a:p>
            <a:pPr algn="l"/>
            <a:r>
              <a:rPr lang="nl-NL" sz="1800" b="0" i="0" u="none" strike="noStrike" baseline="0" dirty="0">
                <a:solidFill>
                  <a:srgbClr val="319CA7"/>
                </a:solidFill>
                <a:latin typeface="Lato-Regular"/>
              </a:rPr>
              <a:t>of te bleken.</a:t>
            </a:r>
            <a:endParaRPr lang="nl-NL" dirty="0"/>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18</a:t>
            </a:fld>
            <a:endParaRPr lang="nl-BE"/>
          </a:p>
        </p:txBody>
      </p:sp>
    </p:spTree>
    <p:extLst>
      <p:ext uri="{BB962C8B-B14F-4D97-AF65-F5344CB8AC3E}">
        <p14:creationId xmlns:p14="http://schemas.microsoft.com/office/powerpoint/2010/main" val="2581654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19</a:t>
            </a:fld>
            <a:endParaRPr lang="nl-BE"/>
          </a:p>
        </p:txBody>
      </p:sp>
    </p:spTree>
    <p:extLst>
      <p:ext uri="{BB962C8B-B14F-4D97-AF65-F5344CB8AC3E}">
        <p14:creationId xmlns:p14="http://schemas.microsoft.com/office/powerpoint/2010/main" val="1931246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Bonne </a:t>
            </a:r>
            <a:r>
              <a:rPr lang="nl-NL" dirty="0" err="1"/>
              <a:t>réponse</a:t>
            </a:r>
            <a:r>
              <a:rPr lang="nl-NL" dirty="0"/>
              <a:t>: A </a:t>
            </a:r>
          </a:p>
          <a:p>
            <a:endParaRPr lang="nl-NL" dirty="0"/>
          </a:p>
          <a:p>
            <a:endParaRPr lang="nl-NL" dirty="0"/>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20</a:t>
            </a:fld>
            <a:endParaRPr lang="nl-BE"/>
          </a:p>
        </p:txBody>
      </p:sp>
    </p:spTree>
    <p:extLst>
      <p:ext uri="{BB962C8B-B14F-4D97-AF65-F5344CB8AC3E}">
        <p14:creationId xmlns:p14="http://schemas.microsoft.com/office/powerpoint/2010/main" val="31676117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21</a:t>
            </a:fld>
            <a:endParaRPr lang="nl-BE"/>
          </a:p>
        </p:txBody>
      </p:sp>
    </p:spTree>
    <p:extLst>
      <p:ext uri="{BB962C8B-B14F-4D97-AF65-F5344CB8AC3E}">
        <p14:creationId xmlns:p14="http://schemas.microsoft.com/office/powerpoint/2010/main" val="1065969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Bonne </a:t>
            </a:r>
            <a:r>
              <a:rPr lang="nl-NL" dirty="0" err="1"/>
              <a:t>réponse</a:t>
            </a:r>
            <a:r>
              <a:rPr lang="nl-NL" dirty="0"/>
              <a:t>: B</a:t>
            </a:r>
          </a:p>
          <a:p>
            <a:pPr algn="just">
              <a:lnSpc>
                <a:spcPct val="115000"/>
              </a:lnSpc>
              <a:spcAft>
                <a:spcPts val="800"/>
              </a:spcAft>
            </a:pP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endParaRPr lang="nl-BE" sz="18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Le recyclage donne une seconde vie aux déchets de papier, mais nous ne pouvons pas recycler le papier indéfiniment car la qualité des fibres diminue pendant le processus de recyclage. Les fibres sont endommagées et se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raccourciessent</a:t>
            </a:r>
            <a:r>
              <a:rPr lang="fr-FR" sz="1800" dirty="0">
                <a:effectLst/>
                <a:latin typeface="Calibri" panose="020F0502020204030204" pitchFamily="34" charset="0"/>
                <a:ea typeface="Calibri" panose="020F0502020204030204" pitchFamily="34" charset="0"/>
                <a:cs typeface="Times New Roman" panose="02020603050405020304" pitchFamily="18" charset="0"/>
              </a:rPr>
              <a:t>. C’est pourquoi les fibres fraîches sont toujours nécessaires dans le processus de recyclage. Selon le type de papier, une fibre peut être recyclée en moyenne 2 à 5 fois. Bien entendu, cela ne signifie pas qu’il n’existe pas de papier et de carton entièrement fabriqués à partir de fibres recyclées.</a:t>
            </a:r>
            <a:endParaRPr lang="nl-BE" sz="1800" dirty="0">
              <a:effectLst/>
              <a:latin typeface="Arial" panose="020B0604020202020204" pitchFamily="34" charset="0"/>
              <a:ea typeface="Calibri" panose="020F0502020204030204" pitchFamily="34" charset="0"/>
              <a:cs typeface="Times New Roman" panose="02020603050405020304" pitchFamily="18" charset="0"/>
            </a:endParaRPr>
          </a:p>
          <a:p>
            <a:pPr algn="l"/>
            <a:endParaRPr lang="nl-NL" dirty="0"/>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22</a:t>
            </a:fld>
            <a:endParaRPr lang="nl-BE"/>
          </a:p>
        </p:txBody>
      </p:sp>
    </p:spTree>
    <p:extLst>
      <p:ext uri="{BB962C8B-B14F-4D97-AF65-F5344CB8AC3E}">
        <p14:creationId xmlns:p14="http://schemas.microsoft.com/office/powerpoint/2010/main" val="3833152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23</a:t>
            </a:fld>
            <a:endParaRPr lang="nl-BE"/>
          </a:p>
        </p:txBody>
      </p:sp>
    </p:spTree>
    <p:extLst>
      <p:ext uri="{BB962C8B-B14F-4D97-AF65-F5344CB8AC3E}">
        <p14:creationId xmlns:p14="http://schemas.microsoft.com/office/powerpoint/2010/main" val="3174273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Bonne </a:t>
            </a:r>
            <a:r>
              <a:rPr lang="nl-NL" dirty="0" err="1"/>
              <a:t>réponse</a:t>
            </a:r>
            <a:r>
              <a:rPr lang="nl-NL" dirty="0"/>
              <a:t>: B </a:t>
            </a:r>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6</a:t>
            </a:fld>
            <a:endParaRPr lang="nl-BE"/>
          </a:p>
        </p:txBody>
      </p:sp>
    </p:spTree>
    <p:extLst>
      <p:ext uri="{BB962C8B-B14F-4D97-AF65-F5344CB8AC3E}">
        <p14:creationId xmlns:p14="http://schemas.microsoft.com/office/powerpoint/2010/main" val="3042984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Bonne </a:t>
            </a:r>
            <a:r>
              <a:rPr lang="nl-NL" dirty="0" err="1"/>
              <a:t>réponse</a:t>
            </a:r>
            <a:r>
              <a:rPr lang="nl-NL" dirty="0"/>
              <a:t>: B</a:t>
            </a:r>
          </a:p>
          <a:p>
            <a:pPr algn="just">
              <a:lnSpc>
                <a:spcPct val="115000"/>
              </a:lnSpc>
              <a:spcAft>
                <a:spcPts val="800"/>
              </a:spcAft>
            </a:pPr>
            <a:r>
              <a:rPr lang="fr-BE" sz="1800" dirty="0">
                <a:effectLst/>
                <a:latin typeface="Calibri" panose="020F0502020204030204" pitchFamily="34" charset="0"/>
                <a:ea typeface="Calibri" panose="020F0502020204030204" pitchFamily="34" charset="0"/>
                <a:cs typeface="Times New Roman" panose="02020603050405020304" pitchFamily="18" charset="0"/>
              </a:rPr>
              <a:t> </a:t>
            </a:r>
            <a:endParaRPr lang="nl-BE" sz="18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Certaines directives relatives à la sécurité alimentaire limitent le pourcentage de matériaux recyclés que peuvent contenir les emballages qui entrent en contact avec les aliments. Pour qu’un gobelet en carton soit résistant à l’eau, une couche de plastique doit être ajoutée à l’intérieur. Comme le plastique doit être séparé du carton, le processus de recyclage devient non seulement plus compliqué, mais aussi plus coûteux. En conséquence, il est souvent possible de recycler les emballages, mais cela ne se fait pas car ce n’est pas économiquement rentable</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a:effectLst/>
                <a:latin typeface="Calibri" panose="020F0502020204030204" pitchFamily="34" charset="0"/>
                <a:ea typeface="Calibri" panose="020F0502020204030204" pitchFamily="34" charset="0"/>
                <a:cs typeface="Times New Roman" panose="02020603050405020304" pitchFamily="18" charset="0"/>
              </a:rPr>
              <a:t>. Il est donc important que les entreprises continuent à développer des emballages plus faciles à recycler.</a:t>
            </a:r>
            <a:endParaRPr lang="nl-BE" sz="1800"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800"/>
              </a:spcAft>
            </a:pPr>
            <a:r>
              <a:rPr lang="nl-BE" sz="1800" dirty="0">
                <a:effectLst/>
                <a:latin typeface="Arial" panose="020B0604020202020204" pitchFamily="34" charset="0"/>
                <a:ea typeface="Calibri" panose="020F0502020204030204" pitchFamily="34" charset="0"/>
                <a:cs typeface="Times New Roman" panose="02020603050405020304" pitchFamily="18" charset="0"/>
              </a:rPr>
              <a:t> OK de </a:t>
            </a:r>
            <a:r>
              <a:rPr lang="nl-BE" sz="1800" dirty="0" err="1">
                <a:effectLst/>
                <a:latin typeface="Arial" panose="020B0604020202020204" pitchFamily="34" charset="0"/>
                <a:ea typeface="Calibri" panose="020F0502020204030204" pitchFamily="34" charset="0"/>
                <a:cs typeface="Times New Roman" panose="02020603050405020304" pitchFamily="18" charset="0"/>
              </a:rPr>
              <a:t>dire</a:t>
            </a:r>
            <a:r>
              <a:rPr lang="nl-BE" sz="1800" dirty="0">
                <a:effectLst/>
                <a:latin typeface="Arial" panose="020B0604020202020204" pitchFamily="34" charset="0"/>
                <a:ea typeface="Calibri" panose="020F0502020204030204" pitchFamily="34" charset="0"/>
                <a:cs typeface="Times New Roman" panose="02020603050405020304" pitchFamily="18" charset="0"/>
              </a:rPr>
              <a:t> </a:t>
            </a:r>
            <a:r>
              <a:rPr lang="nl-BE" sz="1800" dirty="0" err="1">
                <a:effectLst/>
                <a:latin typeface="Arial" panose="020B0604020202020204" pitchFamily="34" charset="0"/>
                <a:ea typeface="Calibri" panose="020F0502020204030204" pitchFamily="34" charset="0"/>
                <a:cs typeface="Times New Roman" panose="02020603050405020304" pitchFamily="18" charset="0"/>
              </a:rPr>
              <a:t>ça</a:t>
            </a:r>
            <a:r>
              <a:rPr lang="nl-BE" sz="1800" dirty="0">
                <a:effectLst/>
                <a:latin typeface="Arial" panose="020B0604020202020204" pitchFamily="34" charset="0"/>
                <a:ea typeface="Calibri" panose="020F0502020204030204" pitchFamily="34" charset="0"/>
                <a:cs typeface="Times New Roman" panose="02020603050405020304" pitchFamily="18" charset="0"/>
              </a:rPr>
              <a:t>?</a:t>
            </a:r>
          </a:p>
          <a:p>
            <a:pPr algn="just">
              <a:lnSpc>
                <a:spcPct val="115000"/>
              </a:lnSpc>
              <a:spcAft>
                <a:spcPts val="800"/>
              </a:spcAft>
            </a:pPr>
            <a:endParaRPr lang="nl-BE"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24</a:t>
            </a:fld>
            <a:endParaRPr lang="nl-BE"/>
          </a:p>
        </p:txBody>
      </p:sp>
    </p:spTree>
    <p:extLst>
      <p:ext uri="{BB962C8B-B14F-4D97-AF65-F5344CB8AC3E}">
        <p14:creationId xmlns:p14="http://schemas.microsoft.com/office/powerpoint/2010/main" val="1991603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lnSpc>
                <a:spcPct val="115000"/>
              </a:lnSpc>
              <a:spcAft>
                <a:spcPts val="800"/>
              </a:spcAft>
            </a:pPr>
            <a:endParaRPr lang="nl-BE"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25</a:t>
            </a:fld>
            <a:endParaRPr lang="nl-BE"/>
          </a:p>
        </p:txBody>
      </p:sp>
    </p:spTree>
    <p:extLst>
      <p:ext uri="{BB962C8B-B14F-4D97-AF65-F5344CB8AC3E}">
        <p14:creationId xmlns:p14="http://schemas.microsoft.com/office/powerpoint/2010/main" val="2897880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Bonne </a:t>
            </a:r>
            <a:r>
              <a:rPr lang="nl-NL" dirty="0" err="1"/>
              <a:t>réponse</a:t>
            </a:r>
            <a:r>
              <a:rPr lang="nl-NL" dirty="0"/>
              <a:t>: C</a:t>
            </a:r>
          </a:p>
          <a:p>
            <a:pPr algn="just">
              <a:lnSpc>
                <a:spcPct val="115000"/>
              </a:lnSpc>
              <a:spcAft>
                <a:spcPts val="800"/>
              </a:spcAft>
            </a:pPr>
            <a:r>
              <a:rPr lang="fr-BE" sz="1800" dirty="0">
                <a:effectLst/>
                <a:latin typeface="Calibri" panose="020F0502020204030204" pitchFamily="34" charset="0"/>
                <a:ea typeface="Calibri" panose="020F0502020204030204" pitchFamily="34" charset="0"/>
                <a:cs typeface="Times New Roman" panose="02020603050405020304" pitchFamily="18" charset="0"/>
              </a:rPr>
              <a:t> </a:t>
            </a:r>
            <a:endParaRPr lang="nl-BE" sz="18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Un berlingot ou un carton à boisson est un emballage composé de trois couches: carton, aluminium et plastique. Ces couches doivent être séparées pendant le recyclage, ce qui rend le processus de recyclage un peu plus difficile. À partir de la couche de carton, on fabrique, par exemple, du papier de cuisson, du papier hygiénique ou des cartons d’œufs. La couche de plastique est généralement brûlée avec récupération d’énergie et l’aluminium est utilisé comme liant dans le ciment. Le mélange d’aluminium et de plastique peut également être utilisé pour la fabrication de pièces automobiles ou de gardes boue de vélos.</a:t>
            </a:r>
            <a:endParaRPr lang="nl-BE" sz="18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spcAft>
                <a:spcPts val="800"/>
              </a:spcAft>
            </a:pPr>
            <a:endParaRPr lang="nl-BE"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26</a:t>
            </a:fld>
            <a:endParaRPr lang="nl-BE"/>
          </a:p>
        </p:txBody>
      </p:sp>
    </p:spTree>
    <p:extLst>
      <p:ext uri="{BB962C8B-B14F-4D97-AF65-F5344CB8AC3E}">
        <p14:creationId xmlns:p14="http://schemas.microsoft.com/office/powerpoint/2010/main" val="3073258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27</a:t>
            </a:fld>
            <a:endParaRPr lang="nl-BE"/>
          </a:p>
        </p:txBody>
      </p:sp>
    </p:spTree>
    <p:extLst>
      <p:ext uri="{BB962C8B-B14F-4D97-AF65-F5344CB8AC3E}">
        <p14:creationId xmlns:p14="http://schemas.microsoft.com/office/powerpoint/2010/main" val="15643964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lnSpc>
                <a:spcPct val="115000"/>
              </a:lnSpc>
              <a:spcAft>
                <a:spcPts val="800"/>
              </a:spcAft>
            </a:pPr>
            <a:r>
              <a:rPr lang="nl-NL" dirty="0"/>
              <a:t>Bonne </a:t>
            </a:r>
            <a:r>
              <a:rPr lang="nl-NL" dirty="0" err="1"/>
              <a:t>réponse</a:t>
            </a:r>
            <a:r>
              <a:rPr lang="nl-NL" sz="1200" dirty="0">
                <a:effectLst/>
                <a:latin typeface="Arial" panose="020B0604020202020204" pitchFamily="34" charset="0"/>
                <a:ea typeface="Calibri" panose="020F0502020204030204" pitchFamily="34" charset="0"/>
                <a:cs typeface="Arial" panose="020B0604020202020204" pitchFamily="34" charset="0"/>
              </a:rPr>
              <a:t>: B</a:t>
            </a:r>
          </a:p>
          <a:p>
            <a:pPr algn="just">
              <a:lnSpc>
                <a:spcPct val="115000"/>
              </a:lnSpc>
              <a:spcAft>
                <a:spcPts val="800"/>
              </a:spcAft>
            </a:pPr>
            <a:r>
              <a:rPr lang="fr-BE"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nl-BE" sz="1800" i="1"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Bien sûr, ce n’est pas un crime si vous utilisez du papier journal pour allumer la cheminée, mais ce n’est pas une bonne idée de brûler du papier de manière constante dans la cheminée. Les encres d’impression génèrent des substances nocives qui sont libérées lors de la combustion, et si vous brûlez le papier, il ne peut plus être recyclé. Si vous regardez l’échelle de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Lansink</a:t>
            </a:r>
            <a:r>
              <a:rPr lang="fr-FR" sz="1800" dirty="0">
                <a:effectLst/>
                <a:latin typeface="Calibri" panose="020F0502020204030204" pitchFamily="34" charset="0"/>
                <a:ea typeface="Calibri" panose="020F0502020204030204" pitchFamily="34" charset="0"/>
                <a:cs typeface="Times New Roman" panose="02020603050405020304" pitchFamily="18" charset="0"/>
              </a:rPr>
              <a:t> (également connue sous le nom d’échelle à déchets), vous verrez que l’incinération est tout en bas comme solution pour les déchets résiduels. (La mise en décharge est en fait la solution la moins bonne, mais nos déchets ménagers n’ont pas été mis en décharge en Flandre depuis 2006.) Le recyclage est plus haut dans l’échelle et constitue donc une solution plus respectueuse de l’environnement pour notre papier et notre carton.</a:t>
            </a:r>
            <a:endParaRPr lang="nl-BE" sz="1800" dirty="0">
              <a:effectLst/>
              <a:latin typeface="Arial" panose="020B0604020202020204" pitchFamily="34" charset="0"/>
              <a:ea typeface="Calibri" panose="020F0502020204030204" pitchFamily="34" charset="0"/>
              <a:cs typeface="Times New Roman" panose="02020603050405020304" pitchFamily="18" charset="0"/>
            </a:endParaRPr>
          </a:p>
          <a:p>
            <a:pPr algn="l"/>
            <a:endParaRPr lang="nl-NL" dirty="0"/>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28</a:t>
            </a:fld>
            <a:endParaRPr lang="nl-BE"/>
          </a:p>
        </p:txBody>
      </p:sp>
    </p:spTree>
    <p:extLst>
      <p:ext uri="{BB962C8B-B14F-4D97-AF65-F5344CB8AC3E}">
        <p14:creationId xmlns:p14="http://schemas.microsoft.com/office/powerpoint/2010/main" val="13472746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29</a:t>
            </a:fld>
            <a:endParaRPr lang="nl-BE"/>
          </a:p>
        </p:txBody>
      </p:sp>
    </p:spTree>
    <p:extLst>
      <p:ext uri="{BB962C8B-B14F-4D97-AF65-F5344CB8AC3E}">
        <p14:creationId xmlns:p14="http://schemas.microsoft.com/office/powerpoint/2010/main" val="1049099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Bonne </a:t>
            </a:r>
            <a:r>
              <a:rPr lang="nl-NL" dirty="0" err="1"/>
              <a:t>réponse</a:t>
            </a:r>
            <a:r>
              <a:rPr lang="nl-NL" dirty="0"/>
              <a:t>: A</a:t>
            </a:r>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30</a:t>
            </a:fld>
            <a:endParaRPr lang="nl-BE"/>
          </a:p>
        </p:txBody>
      </p:sp>
    </p:spTree>
    <p:extLst>
      <p:ext uri="{BB962C8B-B14F-4D97-AF65-F5344CB8AC3E}">
        <p14:creationId xmlns:p14="http://schemas.microsoft.com/office/powerpoint/2010/main" val="25871652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31</a:t>
            </a:fld>
            <a:endParaRPr lang="nl-BE"/>
          </a:p>
        </p:txBody>
      </p:sp>
    </p:spTree>
    <p:extLst>
      <p:ext uri="{BB962C8B-B14F-4D97-AF65-F5344CB8AC3E}">
        <p14:creationId xmlns:p14="http://schemas.microsoft.com/office/powerpoint/2010/main" val="19048743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Bonne </a:t>
            </a:r>
            <a:r>
              <a:rPr lang="nl-NL" dirty="0" err="1"/>
              <a:t>réponse</a:t>
            </a:r>
            <a:r>
              <a:rPr lang="nl-NL" dirty="0"/>
              <a:t>: A</a:t>
            </a:r>
          </a:p>
          <a:p>
            <a:pPr>
              <a:spcAft>
                <a:spcPts val="800"/>
              </a:spcAft>
            </a:pPr>
            <a:endPar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Lorsqu’une guêpe construit un nid, elle mâche des roseaux ou du bois jusqu’à ce qu’une pâte se forme. La pâte séchée finit par devenir du papier.</a:t>
            </a:r>
            <a:endParaRPr lang="nl-BE" sz="1800" dirty="0">
              <a:effectLst/>
              <a:latin typeface="Arial" panose="020B0604020202020204" pitchFamily="34" charset="0"/>
              <a:ea typeface="Calibri" panose="020F0502020204030204" pitchFamily="34" charset="0"/>
              <a:cs typeface="Times New Roman" panose="02020603050405020304" pitchFamily="18" charset="0"/>
            </a:endParaRPr>
          </a:p>
          <a:p>
            <a:endParaRPr lang="nl-NL" dirty="0"/>
          </a:p>
          <a:p>
            <a:endParaRPr lang="nl-BE" dirty="0"/>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32</a:t>
            </a:fld>
            <a:endParaRPr lang="nl-BE"/>
          </a:p>
        </p:txBody>
      </p:sp>
    </p:spTree>
    <p:extLst>
      <p:ext uri="{BB962C8B-B14F-4D97-AF65-F5344CB8AC3E}">
        <p14:creationId xmlns:p14="http://schemas.microsoft.com/office/powerpoint/2010/main" val="1672213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fr-FR" sz="1800" b="1" dirty="0">
                <a:solidFill>
                  <a:srgbClr val="494132"/>
                </a:solidFill>
                <a:effectLst/>
                <a:latin typeface="Calibri" panose="020F0502020204030204" pitchFamily="34" charset="0"/>
                <a:ea typeface="Calibri" panose="020F0502020204030204" pitchFamily="34" charset="0"/>
                <a:cs typeface="Calibri" panose="020F0502020204030204" pitchFamily="34" charset="0"/>
              </a:rPr>
              <a:t>Défi 1</a:t>
            </a:r>
            <a:endParaRPr lang="nl-BE" sz="1800" b="1" dirty="0">
              <a:solidFill>
                <a:srgbClr val="494132"/>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Fabriquez 3 chapeaux en papier le plus rapidement possible.</a:t>
            </a:r>
            <a:endParaRPr lang="nl-BE" sz="1800" dirty="0">
              <a:effectLst/>
              <a:latin typeface="Arial" panose="020B0604020202020204" pitchFamily="34" charset="0"/>
              <a:ea typeface="Calibri" panose="020F0502020204030204" pitchFamily="34" charset="0"/>
              <a:cs typeface="Times New Roman" panose="02020603050405020304" pitchFamily="18" charset="0"/>
            </a:endParaRPr>
          </a:p>
          <a:p>
            <a:r>
              <a:rPr lang="fr-FR" sz="1800" b="1" dirty="0">
                <a:solidFill>
                  <a:srgbClr val="494132"/>
                </a:solidFill>
                <a:effectLst/>
                <a:latin typeface="Calibri" panose="020F0502020204030204" pitchFamily="34" charset="0"/>
                <a:ea typeface="Calibri" panose="020F0502020204030204" pitchFamily="34" charset="0"/>
                <a:cs typeface="Calibri" panose="020F0502020204030204" pitchFamily="34" charset="0"/>
              </a:rPr>
              <a:t>Défi 2</a:t>
            </a:r>
            <a:endParaRPr lang="nl-BE" sz="1800" b="1" dirty="0">
              <a:solidFill>
                <a:srgbClr val="494132"/>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Fabriquez un bateau en papier le plus rapidement possible.</a:t>
            </a:r>
            <a:endParaRPr lang="nl-BE" sz="1800" dirty="0">
              <a:effectLst/>
              <a:latin typeface="Arial" panose="020B0604020202020204" pitchFamily="34" charset="0"/>
              <a:ea typeface="Calibri" panose="020F0502020204030204" pitchFamily="34" charset="0"/>
              <a:cs typeface="Times New Roman" panose="02020603050405020304" pitchFamily="18" charset="0"/>
            </a:endParaRPr>
          </a:p>
          <a:p>
            <a:r>
              <a:rPr lang="fr-FR" sz="1800" b="1" dirty="0">
                <a:solidFill>
                  <a:srgbClr val="494132"/>
                </a:solidFill>
                <a:effectLst/>
                <a:latin typeface="Calibri" panose="020F0502020204030204" pitchFamily="34" charset="0"/>
                <a:ea typeface="Calibri" panose="020F0502020204030204" pitchFamily="34" charset="0"/>
                <a:cs typeface="Calibri" panose="020F0502020204030204" pitchFamily="34" charset="0"/>
              </a:rPr>
              <a:t>Défi 3</a:t>
            </a:r>
            <a:endParaRPr lang="nl-BE" sz="1800" b="1" dirty="0">
              <a:solidFill>
                <a:srgbClr val="494132"/>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Pliez votre feuille en deux, 8 fois d’affilée et le plus rapidement possible</a:t>
            </a:r>
            <a:endParaRPr lang="nl-BE"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Remarque :</a:t>
            </a: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on ne peut pas plier une feuille de papier en deux plus de 7 fois. Pourtant, </a:t>
            </a:r>
            <a:r>
              <a:rPr lang="fr-FR"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Mythbusters</a:t>
            </a: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 prouvé le contraire. Seulement ce n’était pas avec un morceau de papier standard. L’équipe a utilisé un morceau de papier de la taille d’un terrain de football pour prouver qu’il pouvait être plié plus de 7 fois. Avec beaucoup de main-d’œuvre et l’aide d’un rouleau, ils ont plié l’énorme feuille 11 fois (voir la vidéo : </a:t>
            </a:r>
            <a:r>
              <a:rPr lang="fr-FR"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MythBusters</a:t>
            </a: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Folding</a:t>
            </a: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Paper Seven plus times - YouTube).</a:t>
            </a:r>
            <a:endParaRPr lang="nl-BE" sz="1800" dirty="0">
              <a:effectLst/>
              <a:latin typeface="Arial" panose="020B0604020202020204" pitchFamily="34" charset="0"/>
              <a:ea typeface="Calibri" panose="020F0502020204030204" pitchFamily="34" charset="0"/>
              <a:cs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34</a:t>
            </a:fld>
            <a:endParaRPr lang="nl-BE"/>
          </a:p>
        </p:txBody>
      </p:sp>
    </p:spTree>
    <p:extLst>
      <p:ext uri="{BB962C8B-B14F-4D97-AF65-F5344CB8AC3E}">
        <p14:creationId xmlns:p14="http://schemas.microsoft.com/office/powerpoint/2010/main" val="523965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7</a:t>
            </a:fld>
            <a:endParaRPr lang="nl-BE"/>
          </a:p>
        </p:txBody>
      </p:sp>
    </p:spTree>
    <p:extLst>
      <p:ext uri="{BB962C8B-B14F-4D97-AF65-F5344CB8AC3E}">
        <p14:creationId xmlns:p14="http://schemas.microsoft.com/office/powerpoint/2010/main" val="42121585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Calibri" panose="020F0502020204030204" pitchFamily="34" charset="0"/>
                <a:ea typeface="Calibri" panose="020F0502020204030204" pitchFamily="34" charset="0"/>
                <a:cs typeface="Times New Roman" panose="02020603050405020304" pitchFamily="18" charset="0"/>
              </a:rPr>
              <a:t>Diffusez la playlist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spotify</a:t>
            </a:r>
            <a:r>
              <a:rPr lang="fr-FR" sz="1800" dirty="0">
                <a:effectLst/>
                <a:latin typeface="Calibri" panose="020F0502020204030204" pitchFamily="34" charset="0"/>
                <a:ea typeface="Calibri" panose="020F0502020204030204" pitchFamily="34" charset="0"/>
                <a:cs typeface="Times New Roman" panose="02020603050405020304" pitchFamily="18" charset="0"/>
              </a:rPr>
              <a:t> suivante: </a:t>
            </a:r>
            <a:r>
              <a:rPr lang="fr-F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Spotify – Paper</a:t>
            </a:r>
            <a:r>
              <a:rPr lang="fr-FR" sz="1800" dirty="0">
                <a:effectLst/>
                <a:latin typeface="Calibri" panose="020F0502020204030204" pitchFamily="34" charset="0"/>
                <a:ea typeface="Calibri" panose="020F0502020204030204" pitchFamily="34" charset="0"/>
                <a:cs typeface="Times New Roman" panose="02020603050405020304" pitchFamily="18" charset="0"/>
              </a:rPr>
              <a:t>. Toutes les chansons contiennent un lien avec le papier. Les équipes doivent deviner soit le titre soit l’interprète de la chanson. S’ils trouvent également le lien avec le papier, ils obtiennent un point supplémentaire.</a:t>
            </a:r>
            <a:endParaRPr lang="nl-BE" sz="1800" dirty="0">
              <a:effectLst/>
              <a:latin typeface="Arial" panose="020B0604020202020204" pitchFamily="34" charset="0"/>
              <a:ea typeface="Calibri" panose="020F0502020204030204" pitchFamily="34" charset="0"/>
              <a:cs typeface="Times New Roman" panose="02020603050405020304" pitchFamily="18" charset="0"/>
            </a:endParaRPr>
          </a:p>
          <a:p>
            <a:endParaRPr lang="nl-BE" dirty="0"/>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35</a:t>
            </a:fld>
            <a:endParaRPr lang="nl-BE"/>
          </a:p>
        </p:txBody>
      </p:sp>
    </p:spTree>
    <p:extLst>
      <p:ext uri="{BB962C8B-B14F-4D97-AF65-F5344CB8AC3E}">
        <p14:creationId xmlns:p14="http://schemas.microsoft.com/office/powerpoint/2010/main" val="36265336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0"/>
              </a:spcAft>
              <a:buClrTx/>
              <a:buSzTx/>
              <a:buFont typeface="+mj-lt"/>
              <a:buNone/>
              <a:tabLst/>
              <a:defRPr/>
            </a:pPr>
            <a:r>
              <a:rPr lang="nl-BE" sz="18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Spotify</a:t>
            </a:r>
            <a:r>
              <a:rPr lang="nl-BE"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 – Papier</a:t>
            </a: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Tous</a:t>
            </a:r>
            <a:r>
              <a:rPr lang="nl-NL" sz="1800" dirty="0">
                <a:effectLst/>
                <a:latin typeface="Calibri" panose="020F0502020204030204" pitchFamily="34" charset="0"/>
                <a:ea typeface="Calibri" panose="020F0502020204030204" pitchFamily="34" charset="0"/>
                <a:cs typeface="Times New Roman" panose="02020603050405020304" pitchFamily="18" charset="0"/>
              </a:rPr>
              <a:t> les chansons ont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un</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lien</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avec</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le</a:t>
            </a:r>
            <a:r>
              <a:rPr lang="nl-NL" sz="1800" dirty="0">
                <a:effectLst/>
                <a:latin typeface="Calibri" panose="020F0502020204030204" pitchFamily="34" charset="0"/>
                <a:ea typeface="Calibri" panose="020F0502020204030204" pitchFamily="34" charset="0"/>
                <a:cs typeface="Times New Roman" panose="02020603050405020304" pitchFamily="18" charset="0"/>
              </a:rPr>
              <a:t> papier.</a:t>
            </a:r>
            <a:endParaRPr lang="nl-BE" sz="1800" dirty="0"/>
          </a:p>
          <a:p>
            <a:pPr marL="457200" indent="-457200">
              <a:buClr>
                <a:srgbClr val="E52B51"/>
              </a:buClr>
              <a:buFont typeface="Arial" panose="020B0604020202020204" pitchFamily="34" charset="0"/>
              <a:buChar char="•"/>
            </a:pPr>
            <a:r>
              <a:rPr lang="nl-BE" sz="1800" dirty="0"/>
              <a:t>1: </a:t>
            </a:r>
            <a:r>
              <a:rPr lang="nl-BE" sz="1800" dirty="0" err="1"/>
              <a:t>Fools</a:t>
            </a:r>
            <a:r>
              <a:rPr lang="nl-BE" sz="1800" dirty="0"/>
              <a:t> Garden- Lemon tree</a:t>
            </a:r>
          </a:p>
          <a:p>
            <a:pPr marL="457200" indent="-457200">
              <a:buClr>
                <a:srgbClr val="E52B51"/>
              </a:buClr>
              <a:buFont typeface="Arial" panose="020B0604020202020204" pitchFamily="34" charset="0"/>
              <a:buChar char="•"/>
            </a:pPr>
            <a:r>
              <a:rPr lang="nl-BE" sz="1800" dirty="0"/>
              <a:t>2: M.I.A. – Paper </a:t>
            </a:r>
            <a:r>
              <a:rPr lang="nl-BE" sz="1800" dirty="0" err="1"/>
              <a:t>Planes</a:t>
            </a:r>
            <a:endParaRPr lang="nl-BE" sz="1800" dirty="0"/>
          </a:p>
          <a:p>
            <a:pPr marL="457200" indent="-457200">
              <a:buClr>
                <a:srgbClr val="E52B51"/>
              </a:buClr>
              <a:buFont typeface="Arial" panose="020B0604020202020204" pitchFamily="34" charset="0"/>
              <a:buChar char="•"/>
            </a:pPr>
            <a:r>
              <a:rPr lang="nl-BE" sz="1800" dirty="0"/>
              <a:t>3: The Hunger Games/ Jennifer Lawrence – The </a:t>
            </a:r>
            <a:r>
              <a:rPr lang="nl-BE" sz="1800" dirty="0" err="1"/>
              <a:t>Hanging</a:t>
            </a:r>
            <a:r>
              <a:rPr lang="nl-BE" sz="1800" dirty="0"/>
              <a:t> Tree</a:t>
            </a:r>
          </a:p>
          <a:p>
            <a:pPr marL="457200" indent="-457200">
              <a:buClr>
                <a:srgbClr val="E52B51"/>
              </a:buClr>
              <a:buFont typeface="Arial" panose="020B0604020202020204" pitchFamily="34" charset="0"/>
              <a:buChar char="•"/>
            </a:pPr>
            <a:r>
              <a:rPr lang="nl-BE" sz="1800" dirty="0"/>
              <a:t>4: </a:t>
            </a:r>
            <a:r>
              <a:rPr lang="nl-BE" sz="1800" dirty="0" err="1"/>
              <a:t>Fleetwood</a:t>
            </a:r>
            <a:r>
              <a:rPr lang="nl-BE" sz="1800" dirty="0"/>
              <a:t> Mac – </a:t>
            </a:r>
            <a:r>
              <a:rPr lang="nl-BE" sz="1800" dirty="0" err="1"/>
              <a:t>Dreams</a:t>
            </a:r>
            <a:endParaRPr lang="nl-BE" sz="1800" dirty="0"/>
          </a:p>
          <a:p>
            <a:pPr marL="457200" indent="-457200">
              <a:buClr>
                <a:srgbClr val="E52B51"/>
              </a:buClr>
              <a:buFont typeface="Arial" panose="020B0604020202020204" pitchFamily="34" charset="0"/>
              <a:buChar char="•"/>
            </a:pPr>
            <a:r>
              <a:rPr lang="nl-BE" sz="1800" dirty="0"/>
              <a:t>5: The </a:t>
            </a:r>
            <a:r>
              <a:rPr lang="nl-BE" sz="1800" dirty="0" err="1"/>
              <a:t>Police</a:t>
            </a:r>
            <a:r>
              <a:rPr lang="nl-BE" sz="1800" dirty="0"/>
              <a:t> – Message In A </a:t>
            </a:r>
            <a:r>
              <a:rPr lang="nl-BE" sz="1800" dirty="0" err="1"/>
              <a:t>Bottle</a:t>
            </a:r>
            <a:endParaRPr lang="nl-BE" sz="1800" dirty="0"/>
          </a:p>
          <a:p>
            <a:pPr marL="457200" lvl="0" indent="-457200" defTabSz="914400">
              <a:buClr>
                <a:srgbClr val="E52B51"/>
              </a:buClr>
              <a:buFont typeface="Arial" panose="020B0604020202020204" pitchFamily="34" charset="0"/>
              <a:buChar char="•"/>
              <a:defRPr/>
            </a:pPr>
            <a:r>
              <a:rPr lang="nl-BE" sz="1800" dirty="0"/>
              <a:t>6: Taylor Swift – Paper Rings</a:t>
            </a:r>
          </a:p>
          <a:p>
            <a:endParaRPr lang="nl-BE" dirty="0"/>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36</a:t>
            </a:fld>
            <a:endParaRPr lang="nl-BE"/>
          </a:p>
        </p:txBody>
      </p:sp>
    </p:spTree>
    <p:extLst>
      <p:ext uri="{BB962C8B-B14F-4D97-AF65-F5344CB8AC3E}">
        <p14:creationId xmlns:p14="http://schemas.microsoft.com/office/powerpoint/2010/main" val="42346084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5A8F59E-7B8D-4735-9CD3-3995AD795B12}" type="slidenum">
              <a:rPr lang="nl-BE" smtClean="0"/>
              <a:t>37</a:t>
            </a:fld>
            <a:endParaRPr lang="nl-BE"/>
          </a:p>
        </p:txBody>
      </p:sp>
    </p:spTree>
    <p:extLst>
      <p:ext uri="{BB962C8B-B14F-4D97-AF65-F5344CB8AC3E}">
        <p14:creationId xmlns:p14="http://schemas.microsoft.com/office/powerpoint/2010/main" val="409333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Bonne </a:t>
            </a:r>
            <a:r>
              <a:rPr lang="nl-NL" dirty="0" err="1"/>
              <a:t>réponse</a:t>
            </a:r>
            <a:r>
              <a:rPr lang="nl-NL" dirty="0"/>
              <a:t>: C</a:t>
            </a:r>
          </a:p>
          <a:p>
            <a:endParaRPr lang="nl-BE" dirty="0"/>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8</a:t>
            </a:fld>
            <a:endParaRPr lang="nl-BE"/>
          </a:p>
        </p:txBody>
      </p:sp>
    </p:spTree>
    <p:extLst>
      <p:ext uri="{BB962C8B-B14F-4D97-AF65-F5344CB8AC3E}">
        <p14:creationId xmlns:p14="http://schemas.microsoft.com/office/powerpoint/2010/main" val="3185477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9</a:t>
            </a:fld>
            <a:endParaRPr lang="nl-BE"/>
          </a:p>
        </p:txBody>
      </p:sp>
    </p:spTree>
    <p:extLst>
      <p:ext uri="{BB962C8B-B14F-4D97-AF65-F5344CB8AC3E}">
        <p14:creationId xmlns:p14="http://schemas.microsoft.com/office/powerpoint/2010/main" val="3063466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sz="1800" dirty="0"/>
              <a:t>Bonne </a:t>
            </a:r>
            <a:r>
              <a:rPr lang="nl-NL" sz="1800" dirty="0" err="1"/>
              <a:t>réponse</a:t>
            </a:r>
            <a:r>
              <a:rPr lang="nl-NL" sz="1800" b="0" i="0" u="none" strike="noStrike" baseline="0" dirty="0">
                <a:solidFill>
                  <a:srgbClr val="319CA7"/>
                </a:solidFill>
                <a:latin typeface="Lato-Bold"/>
              </a:rPr>
              <a:t>: B en C</a:t>
            </a:r>
          </a:p>
          <a:p>
            <a:pPr algn="l"/>
            <a:endParaRPr lang="nl-NL" sz="1800" b="1" i="0" u="none" strike="noStrike" baseline="0" dirty="0">
              <a:solidFill>
                <a:srgbClr val="319CA7"/>
              </a:solidFill>
              <a:latin typeface="Lato-Bold"/>
            </a:endParaRPr>
          </a:p>
          <a:p>
            <a:r>
              <a:rPr lang="fr-FR" b="0" i="0" dirty="0">
                <a:solidFill>
                  <a:srgbClr val="000000"/>
                </a:solidFill>
                <a:effectLst/>
                <a:latin typeface="Roboto" panose="02000000000000000000" pitchFamily="2" charset="0"/>
              </a:rPr>
              <a:t>Explication supplémentaire : le nombre de fois qu'une fibre peut être réutilisée pour fabriquer du papier dépend de nombreux facteurs : le type de fibre, le papier dans lequel il est utilisé, le processus de recyclage, l'âge de la fibre, … Le fait est que certaines fibres ne peuvent être réutilisées que trois fois et d'autres vingt fois ou plus. Info supplémentaire pour le professeur : Le chiffre 7 provient d'un test qui a été arrêté au bout de 7 cycles. Des tests plus récents ont montré que cela dépend de nombreux paramètres (généralement de la prudence et la douceur avec laquelle les fibres sont manipulées) et que le nombre de cycles est plus susceptible d'être compris entre 20 et 25. </a:t>
            </a:r>
            <a:endParaRPr lang="nl-NL" dirty="0"/>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10</a:t>
            </a:fld>
            <a:endParaRPr lang="nl-BE"/>
          </a:p>
        </p:txBody>
      </p:sp>
    </p:spTree>
    <p:extLst>
      <p:ext uri="{BB962C8B-B14F-4D97-AF65-F5344CB8AC3E}">
        <p14:creationId xmlns:p14="http://schemas.microsoft.com/office/powerpoint/2010/main" val="3958267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11</a:t>
            </a:fld>
            <a:endParaRPr lang="nl-BE"/>
          </a:p>
        </p:txBody>
      </p:sp>
    </p:spTree>
    <p:extLst>
      <p:ext uri="{BB962C8B-B14F-4D97-AF65-F5344CB8AC3E}">
        <p14:creationId xmlns:p14="http://schemas.microsoft.com/office/powerpoint/2010/main" val="3381559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Bonne </a:t>
            </a:r>
            <a:r>
              <a:rPr lang="nl-NL" dirty="0" err="1"/>
              <a:t>réponse</a:t>
            </a:r>
            <a:r>
              <a:rPr lang="nl-NL" dirty="0"/>
              <a:t>: A</a:t>
            </a:r>
          </a:p>
          <a:p>
            <a:pPr algn="just">
              <a:lnSpc>
                <a:spcPct val="115000"/>
              </a:lnSpc>
              <a:spcAft>
                <a:spcPts val="800"/>
              </a:spcAft>
            </a:pPr>
            <a:r>
              <a:rPr lang="nl-NL" sz="1800" dirty="0">
                <a:effectLst/>
                <a:latin typeface="Arial" panose="020B0604020202020204" pitchFamily="34" charset="0"/>
                <a:ea typeface="Calibri" panose="020F0502020204030204" pitchFamily="34" charset="0"/>
                <a:cs typeface="Arial" panose="020B0604020202020204" pitchFamily="34" charset="0"/>
              </a:rPr>
              <a:t> </a:t>
            </a:r>
            <a:endParaRPr lang="nl-BE" sz="18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fr-FR" sz="18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FAUX</a:t>
            </a:r>
            <a:endParaRPr lang="nl-BE" sz="18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On ne peut recycler les fibres que 2 à 5 fois car elles deviennent plus courtes à chaque opération. Pour garantir la qualité du papier recyclé, une petite quantité de fibres de bois fraiches est donc ajoutée lors du processus de recyclage. Plus on veut du papier de qualité, plus il faut ajouter de nouvelles fibres. Certains types de papier, tels que les journaux et certains emballages, sont entièrement fabriqués à partir de vieux papiers récupérés.</a:t>
            </a:r>
            <a:endParaRPr lang="nl-BE"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12</a:t>
            </a:fld>
            <a:endParaRPr lang="nl-BE"/>
          </a:p>
        </p:txBody>
      </p:sp>
    </p:spTree>
    <p:extLst>
      <p:ext uri="{BB962C8B-B14F-4D97-AF65-F5344CB8AC3E}">
        <p14:creationId xmlns:p14="http://schemas.microsoft.com/office/powerpoint/2010/main" val="3710641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A5A8F59E-7B8D-4735-9CD3-3995AD795B12}" type="slidenum">
              <a:rPr lang="nl-BE" smtClean="0"/>
              <a:t>13</a:t>
            </a:fld>
            <a:endParaRPr lang="nl-BE"/>
          </a:p>
        </p:txBody>
      </p:sp>
    </p:spTree>
    <p:extLst>
      <p:ext uri="{BB962C8B-B14F-4D97-AF65-F5344CB8AC3E}">
        <p14:creationId xmlns:p14="http://schemas.microsoft.com/office/powerpoint/2010/main" val="353630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nl-NL"/>
              <a:t>Klik om stijl te bewerken</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fr-FR"/>
          </a:p>
        </p:txBody>
      </p:sp>
      <p:sp>
        <p:nvSpPr>
          <p:cNvPr id="4" name="Espace réservé de la date 3"/>
          <p:cNvSpPr>
            <a:spLocks noGrp="1"/>
          </p:cNvSpPr>
          <p:nvPr>
            <p:ph type="dt" sz="half" idx="10"/>
          </p:nvPr>
        </p:nvSpPr>
        <p:spPr/>
        <p:txBody>
          <a:bodyPr/>
          <a:lstStyle/>
          <a:p>
            <a:fld id="{EC438ECC-3EE7-AB4C-865E-77444A58A322}" type="datetimeFigureOut">
              <a:rPr lang="fr-FR" smtClean="0"/>
              <a:t>25/01/2022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C1D39C-397C-DF4E-8169-98D68A19AB5C}" type="slidenum">
              <a:rPr lang="fr-FR" smtClean="0"/>
              <a:t>‹nr.›</a:t>
            </a:fld>
            <a:endParaRPr lang="fr-FR"/>
          </a:p>
        </p:txBody>
      </p:sp>
    </p:spTree>
    <p:extLst>
      <p:ext uri="{BB962C8B-B14F-4D97-AF65-F5344CB8AC3E}">
        <p14:creationId xmlns:p14="http://schemas.microsoft.com/office/powerpoint/2010/main" val="2518195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NL"/>
              <a:t>Klik om stijl te bewerken</a:t>
            </a:r>
            <a:endParaRPr lang="fr-FR"/>
          </a:p>
        </p:txBody>
      </p:sp>
      <p:sp>
        <p:nvSpPr>
          <p:cNvPr id="3" name="Espace réservé du texte vertical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4" name="Espace réservé de la date 3"/>
          <p:cNvSpPr>
            <a:spLocks noGrp="1"/>
          </p:cNvSpPr>
          <p:nvPr>
            <p:ph type="dt" sz="half" idx="10"/>
          </p:nvPr>
        </p:nvSpPr>
        <p:spPr/>
        <p:txBody>
          <a:bodyPr/>
          <a:lstStyle/>
          <a:p>
            <a:fld id="{EC438ECC-3EE7-AB4C-865E-77444A58A322}" type="datetimeFigureOut">
              <a:rPr lang="fr-FR" smtClean="0"/>
              <a:t>25/01/2022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C1D39C-397C-DF4E-8169-98D68A19AB5C}" type="slidenum">
              <a:rPr lang="fr-FR" smtClean="0"/>
              <a:t>‹nr.›</a:t>
            </a:fld>
            <a:endParaRPr lang="fr-FR"/>
          </a:p>
        </p:txBody>
      </p:sp>
    </p:spTree>
    <p:extLst>
      <p:ext uri="{BB962C8B-B14F-4D97-AF65-F5344CB8AC3E}">
        <p14:creationId xmlns:p14="http://schemas.microsoft.com/office/powerpoint/2010/main" val="1605240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nl-NL"/>
              <a:t>Klik om stijl te bewerken</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4" name="Espace réservé de la date 3"/>
          <p:cNvSpPr>
            <a:spLocks noGrp="1"/>
          </p:cNvSpPr>
          <p:nvPr>
            <p:ph type="dt" sz="half" idx="10"/>
          </p:nvPr>
        </p:nvSpPr>
        <p:spPr/>
        <p:txBody>
          <a:bodyPr/>
          <a:lstStyle/>
          <a:p>
            <a:fld id="{EC438ECC-3EE7-AB4C-865E-77444A58A322}" type="datetimeFigureOut">
              <a:rPr lang="fr-FR" smtClean="0"/>
              <a:t>25/01/2022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C1D39C-397C-DF4E-8169-98D68A19AB5C}" type="slidenum">
              <a:rPr lang="fr-FR" smtClean="0"/>
              <a:t>‹nr.›</a:t>
            </a:fld>
            <a:endParaRPr lang="fr-FR"/>
          </a:p>
        </p:txBody>
      </p:sp>
    </p:spTree>
    <p:extLst>
      <p:ext uri="{BB962C8B-B14F-4D97-AF65-F5344CB8AC3E}">
        <p14:creationId xmlns:p14="http://schemas.microsoft.com/office/powerpoint/2010/main" val="1258185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NL"/>
              <a:t>Klik om stijl te bewerken</a:t>
            </a:r>
            <a:endParaRPr lang="fr-FR"/>
          </a:p>
        </p:txBody>
      </p:sp>
      <p:sp>
        <p:nvSpPr>
          <p:cNvPr id="3" name="Espace réservé du contenu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4" name="Espace réservé de la date 3"/>
          <p:cNvSpPr>
            <a:spLocks noGrp="1"/>
          </p:cNvSpPr>
          <p:nvPr>
            <p:ph type="dt" sz="half" idx="10"/>
          </p:nvPr>
        </p:nvSpPr>
        <p:spPr/>
        <p:txBody>
          <a:bodyPr/>
          <a:lstStyle/>
          <a:p>
            <a:fld id="{EC438ECC-3EE7-AB4C-865E-77444A58A322}" type="datetimeFigureOut">
              <a:rPr lang="fr-FR" smtClean="0"/>
              <a:t>25/01/2022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C1D39C-397C-DF4E-8169-98D68A19AB5C}" type="slidenum">
              <a:rPr lang="fr-FR" smtClean="0"/>
              <a:t>‹nr.›</a:t>
            </a:fld>
            <a:endParaRPr lang="fr-FR"/>
          </a:p>
        </p:txBody>
      </p:sp>
    </p:spTree>
    <p:extLst>
      <p:ext uri="{BB962C8B-B14F-4D97-AF65-F5344CB8AC3E}">
        <p14:creationId xmlns:p14="http://schemas.microsoft.com/office/powerpoint/2010/main" val="3344873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nl-NL"/>
              <a:t>Klik om stijl te bewerken</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Espace réservé de la date 3"/>
          <p:cNvSpPr>
            <a:spLocks noGrp="1"/>
          </p:cNvSpPr>
          <p:nvPr>
            <p:ph type="dt" sz="half" idx="10"/>
          </p:nvPr>
        </p:nvSpPr>
        <p:spPr/>
        <p:txBody>
          <a:bodyPr/>
          <a:lstStyle/>
          <a:p>
            <a:fld id="{EC438ECC-3EE7-AB4C-865E-77444A58A322}" type="datetimeFigureOut">
              <a:rPr lang="fr-FR" smtClean="0"/>
              <a:t>25/01/2022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3C1D39C-397C-DF4E-8169-98D68A19AB5C}" type="slidenum">
              <a:rPr lang="fr-FR" smtClean="0"/>
              <a:t>‹nr.›</a:t>
            </a:fld>
            <a:endParaRPr lang="fr-FR"/>
          </a:p>
        </p:txBody>
      </p:sp>
    </p:spTree>
    <p:extLst>
      <p:ext uri="{BB962C8B-B14F-4D97-AF65-F5344CB8AC3E}">
        <p14:creationId xmlns:p14="http://schemas.microsoft.com/office/powerpoint/2010/main" val="3948848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NL"/>
              <a:t>Klik om stijl te bewerken</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5" name="Espace réservé de la date 4"/>
          <p:cNvSpPr>
            <a:spLocks noGrp="1"/>
          </p:cNvSpPr>
          <p:nvPr>
            <p:ph type="dt" sz="half" idx="10"/>
          </p:nvPr>
        </p:nvSpPr>
        <p:spPr/>
        <p:txBody>
          <a:bodyPr/>
          <a:lstStyle/>
          <a:p>
            <a:fld id="{EC438ECC-3EE7-AB4C-865E-77444A58A322}" type="datetimeFigureOut">
              <a:rPr lang="fr-FR" smtClean="0"/>
              <a:t>25/01/2022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3C1D39C-397C-DF4E-8169-98D68A19AB5C}" type="slidenum">
              <a:rPr lang="fr-FR" smtClean="0"/>
              <a:t>‹nr.›</a:t>
            </a:fld>
            <a:endParaRPr lang="fr-FR"/>
          </a:p>
        </p:txBody>
      </p:sp>
    </p:spTree>
    <p:extLst>
      <p:ext uri="{BB962C8B-B14F-4D97-AF65-F5344CB8AC3E}">
        <p14:creationId xmlns:p14="http://schemas.microsoft.com/office/powerpoint/2010/main" val="2900526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nl-NL"/>
              <a:t>Klik om stijl te bewerken</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7" name="Espace réservé de la date 6"/>
          <p:cNvSpPr>
            <a:spLocks noGrp="1"/>
          </p:cNvSpPr>
          <p:nvPr>
            <p:ph type="dt" sz="half" idx="10"/>
          </p:nvPr>
        </p:nvSpPr>
        <p:spPr/>
        <p:txBody>
          <a:bodyPr/>
          <a:lstStyle/>
          <a:p>
            <a:fld id="{EC438ECC-3EE7-AB4C-865E-77444A58A322}" type="datetimeFigureOut">
              <a:rPr lang="fr-FR" smtClean="0"/>
              <a:t>25/01/2022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3C1D39C-397C-DF4E-8169-98D68A19AB5C}" type="slidenum">
              <a:rPr lang="fr-FR" smtClean="0"/>
              <a:t>‹nr.›</a:t>
            </a:fld>
            <a:endParaRPr lang="fr-FR"/>
          </a:p>
        </p:txBody>
      </p:sp>
    </p:spTree>
    <p:extLst>
      <p:ext uri="{BB962C8B-B14F-4D97-AF65-F5344CB8AC3E}">
        <p14:creationId xmlns:p14="http://schemas.microsoft.com/office/powerpoint/2010/main" val="1547659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NL"/>
              <a:t>Klik om stijl te bewerken</a:t>
            </a:r>
            <a:endParaRPr lang="fr-FR"/>
          </a:p>
        </p:txBody>
      </p:sp>
      <p:sp>
        <p:nvSpPr>
          <p:cNvPr id="3" name="Espace réservé de la date 2"/>
          <p:cNvSpPr>
            <a:spLocks noGrp="1"/>
          </p:cNvSpPr>
          <p:nvPr>
            <p:ph type="dt" sz="half" idx="10"/>
          </p:nvPr>
        </p:nvSpPr>
        <p:spPr/>
        <p:txBody>
          <a:bodyPr/>
          <a:lstStyle/>
          <a:p>
            <a:fld id="{EC438ECC-3EE7-AB4C-865E-77444A58A322}" type="datetimeFigureOut">
              <a:rPr lang="fr-FR" smtClean="0"/>
              <a:t>25/01/2022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3C1D39C-397C-DF4E-8169-98D68A19AB5C}" type="slidenum">
              <a:rPr lang="fr-FR" smtClean="0"/>
              <a:t>‹nr.›</a:t>
            </a:fld>
            <a:endParaRPr lang="fr-FR"/>
          </a:p>
        </p:txBody>
      </p:sp>
    </p:spTree>
    <p:extLst>
      <p:ext uri="{BB962C8B-B14F-4D97-AF65-F5344CB8AC3E}">
        <p14:creationId xmlns:p14="http://schemas.microsoft.com/office/powerpoint/2010/main" val="3307725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C438ECC-3EE7-AB4C-865E-77444A58A322}" type="datetimeFigureOut">
              <a:rPr lang="fr-FR" smtClean="0"/>
              <a:t>25/01/2022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3C1D39C-397C-DF4E-8169-98D68A19AB5C}" type="slidenum">
              <a:rPr lang="fr-FR" smtClean="0"/>
              <a:t>‹nr.›</a:t>
            </a:fld>
            <a:endParaRPr lang="fr-FR"/>
          </a:p>
        </p:txBody>
      </p:sp>
    </p:spTree>
    <p:extLst>
      <p:ext uri="{BB962C8B-B14F-4D97-AF65-F5344CB8AC3E}">
        <p14:creationId xmlns:p14="http://schemas.microsoft.com/office/powerpoint/2010/main" val="537807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nl-NL"/>
              <a:t>Klik om stijl te bewerken</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Espace réservé de la date 4"/>
          <p:cNvSpPr>
            <a:spLocks noGrp="1"/>
          </p:cNvSpPr>
          <p:nvPr>
            <p:ph type="dt" sz="half" idx="10"/>
          </p:nvPr>
        </p:nvSpPr>
        <p:spPr/>
        <p:txBody>
          <a:bodyPr/>
          <a:lstStyle/>
          <a:p>
            <a:fld id="{EC438ECC-3EE7-AB4C-865E-77444A58A322}" type="datetimeFigureOut">
              <a:rPr lang="fr-FR" smtClean="0"/>
              <a:t>25/01/2022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3C1D39C-397C-DF4E-8169-98D68A19AB5C}" type="slidenum">
              <a:rPr lang="fr-FR" smtClean="0"/>
              <a:t>‹nr.›</a:t>
            </a:fld>
            <a:endParaRPr lang="fr-FR"/>
          </a:p>
        </p:txBody>
      </p:sp>
    </p:spTree>
    <p:extLst>
      <p:ext uri="{BB962C8B-B14F-4D97-AF65-F5344CB8AC3E}">
        <p14:creationId xmlns:p14="http://schemas.microsoft.com/office/powerpoint/2010/main" val="1296094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nl-NL"/>
              <a:t>Klik om stijl te bewerken</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Espace réservé de la date 4"/>
          <p:cNvSpPr>
            <a:spLocks noGrp="1"/>
          </p:cNvSpPr>
          <p:nvPr>
            <p:ph type="dt" sz="half" idx="10"/>
          </p:nvPr>
        </p:nvSpPr>
        <p:spPr/>
        <p:txBody>
          <a:bodyPr/>
          <a:lstStyle/>
          <a:p>
            <a:fld id="{EC438ECC-3EE7-AB4C-865E-77444A58A322}" type="datetimeFigureOut">
              <a:rPr lang="fr-FR" smtClean="0"/>
              <a:t>25/01/2022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3C1D39C-397C-DF4E-8169-98D68A19AB5C}" type="slidenum">
              <a:rPr lang="fr-FR" smtClean="0"/>
              <a:t>‹nr.›</a:t>
            </a:fld>
            <a:endParaRPr lang="fr-FR"/>
          </a:p>
        </p:txBody>
      </p:sp>
    </p:spTree>
    <p:extLst>
      <p:ext uri="{BB962C8B-B14F-4D97-AF65-F5344CB8AC3E}">
        <p14:creationId xmlns:p14="http://schemas.microsoft.com/office/powerpoint/2010/main" val="79369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BE"/>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a:t>Cliquez pour modifier les styles du texte du masque</a:t>
            </a:r>
          </a:p>
          <a:p>
            <a:pPr lvl="1"/>
            <a:r>
              <a:rPr lang="nl-BE"/>
              <a:t>Deuxième niveau</a:t>
            </a:r>
          </a:p>
          <a:p>
            <a:pPr lvl="2"/>
            <a:r>
              <a:rPr lang="nl-BE"/>
              <a:t>Troisième niveau</a:t>
            </a:r>
          </a:p>
          <a:p>
            <a:pPr lvl="3"/>
            <a:r>
              <a:rPr lang="nl-BE"/>
              <a:t>Quatrième niveau</a:t>
            </a:r>
          </a:p>
          <a:p>
            <a:pPr lvl="4"/>
            <a:r>
              <a:rPr lang="nl-BE"/>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438ECC-3EE7-AB4C-865E-77444A58A322}" type="datetimeFigureOut">
              <a:rPr lang="fr-FR" smtClean="0"/>
              <a:t>25/01/2022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C1D39C-397C-DF4E-8169-98D68A19AB5C}" type="slidenum">
              <a:rPr lang="fr-FR" smtClean="0"/>
              <a:t>‹nr.›</a:t>
            </a:fld>
            <a:endParaRPr lang="fr-FR"/>
          </a:p>
        </p:txBody>
      </p:sp>
    </p:spTree>
    <p:extLst>
      <p:ext uri="{BB962C8B-B14F-4D97-AF65-F5344CB8AC3E}">
        <p14:creationId xmlns:p14="http://schemas.microsoft.com/office/powerpoint/2010/main" val="1989328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hyperlink" Target="https://open.spotify.com/playlist/6c0UAa4IAokVkVKP4gcptB?si=yN2f93x7QnyoqxhYWuLuHQ&amp;utm_source=copy-link&amp;dl_branch=1&amp;nd=1"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2192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dirty="0">
                <a:solidFill>
                  <a:srgbClr val="473F30"/>
                </a:solidFill>
                <a:latin typeface="+mn-lt"/>
              </a:rPr>
              <a:t>QUESTION 3</a:t>
            </a:r>
            <a:endParaRPr lang="nl-BE" sz="4000" dirty="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r>
              <a:rPr lang="fr-FR" sz="1800" dirty="0">
                <a:solidFill>
                  <a:srgbClr val="473F30"/>
                </a:solidFill>
              </a:rPr>
              <a:t>À quelle fréquence le papier peut-il être recyclé?</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428999"/>
            <a:ext cx="2190750" cy="3429000"/>
          </a:xfrm>
          <a:prstGeom prst="rect">
            <a:avLst/>
          </a:prstGeom>
          <a:solidFill>
            <a:srgbClr val="AFCA15"/>
          </a:solidFill>
        </p:spPr>
        <p:txBody>
          <a:bodyPr wrap="square" lIns="323850" tIns="324000" rIns="324000" bIns="324000" rtlCol="0">
            <a:normAutofit/>
          </a:bodyPr>
          <a:lstStyle/>
          <a:p>
            <a:r>
              <a:rPr lang="nl-BE" sz="4000" b="1" dirty="0">
                <a:solidFill>
                  <a:schemeClr val="bg1"/>
                </a:solidFill>
              </a:rPr>
              <a:t>D</a:t>
            </a:r>
            <a:endParaRPr lang="nl-BE" sz="4400" b="1" dirty="0">
              <a:solidFill>
                <a:schemeClr val="bg1"/>
              </a:solidFill>
            </a:endParaRPr>
          </a:p>
          <a:p>
            <a:r>
              <a:rPr lang="nl-BE" sz="1600" dirty="0" err="1">
                <a:solidFill>
                  <a:schemeClr val="bg1"/>
                </a:solidFill>
              </a:rPr>
              <a:t>Une</a:t>
            </a:r>
            <a:r>
              <a:rPr lang="nl-BE" sz="1600" dirty="0">
                <a:solidFill>
                  <a:schemeClr val="bg1"/>
                </a:solidFill>
              </a:rPr>
              <a:t> </a:t>
            </a:r>
            <a:r>
              <a:rPr lang="nl-BE" sz="1600" dirty="0" err="1">
                <a:solidFill>
                  <a:schemeClr val="bg1"/>
                </a:solidFill>
              </a:rPr>
              <a:t>infinité</a:t>
            </a:r>
            <a:r>
              <a:rPr lang="nl-BE" sz="1600" dirty="0">
                <a:solidFill>
                  <a:schemeClr val="bg1"/>
                </a:solidFill>
              </a:rPr>
              <a:t> de </a:t>
            </a:r>
            <a:r>
              <a:rPr lang="nl-BE" sz="1600" dirty="0" err="1">
                <a:solidFill>
                  <a:schemeClr val="bg1"/>
                </a:solidFill>
              </a:rPr>
              <a:t>fois</a:t>
            </a:r>
            <a:endParaRPr lang="nl-BE" sz="1600" dirty="0">
              <a:solidFill>
                <a:schemeClr val="bg1"/>
              </a:solidFill>
            </a:endParaRPr>
          </a:p>
        </p:txBody>
      </p:sp>
      <p:sp>
        <p:nvSpPr>
          <p:cNvPr id="12" name="Rectangle 8">
            <a:extLst>
              <a:ext uri="{FF2B5EF4-FFF2-40B4-BE49-F238E27FC236}">
                <a16:creationId xmlns:a16="http://schemas.microsoft.com/office/drawing/2014/main" id="{FAE3FFA4-2B63-40BB-851A-A1CAC0434FDA}"/>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14" name="Tekstvak 13">
            <a:extLst>
              <a:ext uri="{FF2B5EF4-FFF2-40B4-BE49-F238E27FC236}">
                <a16:creationId xmlns:a16="http://schemas.microsoft.com/office/drawing/2014/main" id="{70852726-EDD8-4E3F-A485-EC4ABD255603}"/>
              </a:ext>
            </a:extLst>
          </p:cNvPr>
          <p:cNvSpPr txBox="1"/>
          <p:nvPr/>
        </p:nvSpPr>
        <p:spPr>
          <a:xfrm>
            <a:off x="2190750" y="266865"/>
            <a:ext cx="2190750" cy="3272955"/>
          </a:xfrm>
          <a:prstGeom prst="rect">
            <a:avLst/>
          </a:prstGeom>
          <a:solidFill>
            <a:srgbClr val="E8880A"/>
          </a:solidFill>
        </p:spPr>
        <p:txBody>
          <a:bodyPr wrap="square" lIns="323850" tIns="324000" rIns="324000" bIns="324000" rtlCol="0" anchor="t">
            <a:normAutofit/>
          </a:bodyPr>
          <a:lstStyle/>
          <a:p>
            <a:r>
              <a:rPr lang="nl-BE" sz="4000" b="1" dirty="0">
                <a:solidFill>
                  <a:schemeClr val="bg1"/>
                </a:solidFill>
              </a:rPr>
              <a:t>B</a:t>
            </a:r>
            <a:endParaRPr lang="nl-BE" sz="4000" b="1" dirty="0">
              <a:solidFill>
                <a:schemeClr val="bg1"/>
              </a:solidFill>
              <a:cs typeface="Calibri"/>
            </a:endParaRPr>
          </a:p>
          <a:p>
            <a:r>
              <a:rPr lang="nl-BE" sz="1600" dirty="0" err="1">
                <a:solidFill>
                  <a:schemeClr val="bg1"/>
                </a:solidFill>
              </a:rPr>
              <a:t>Entre</a:t>
            </a:r>
            <a:r>
              <a:rPr lang="nl-BE" sz="1600" dirty="0">
                <a:solidFill>
                  <a:schemeClr val="bg1"/>
                </a:solidFill>
              </a:rPr>
              <a:t> 3 et 7 </a:t>
            </a:r>
            <a:r>
              <a:rPr lang="nl-BE" sz="1600" dirty="0" err="1">
                <a:solidFill>
                  <a:schemeClr val="bg1"/>
                </a:solidFill>
              </a:rPr>
              <a:t>fois</a:t>
            </a:r>
            <a:endParaRPr lang="nl-BE" sz="1600" dirty="0">
              <a:solidFill>
                <a:schemeClr val="bg1"/>
              </a:solidFill>
              <a:cs typeface="Calibri"/>
            </a:endParaRPr>
          </a:p>
        </p:txBody>
      </p:sp>
      <p:sp>
        <p:nvSpPr>
          <p:cNvPr id="15" name="Tekstvak 14">
            <a:extLst>
              <a:ext uri="{FF2B5EF4-FFF2-40B4-BE49-F238E27FC236}">
                <a16:creationId xmlns:a16="http://schemas.microsoft.com/office/drawing/2014/main" id="{BEDFE06D-7B1E-4B6B-B521-D9A80C4AF317}"/>
              </a:ext>
            </a:extLst>
          </p:cNvPr>
          <p:cNvSpPr txBox="1"/>
          <p:nvPr/>
        </p:nvSpPr>
        <p:spPr>
          <a:xfrm>
            <a:off x="0" y="3538329"/>
            <a:ext cx="2190750" cy="3304927"/>
          </a:xfrm>
          <a:prstGeom prst="rect">
            <a:avLst/>
          </a:prstGeom>
          <a:solidFill>
            <a:srgbClr val="E52B51"/>
          </a:solidFill>
        </p:spPr>
        <p:txBody>
          <a:bodyPr wrap="square" lIns="323850" tIns="324000" rIns="324000" bIns="324000" rtlCol="0">
            <a:normAutofit/>
          </a:bodyPr>
          <a:lstStyle/>
          <a:p>
            <a:r>
              <a:rPr lang="nl-BE" sz="4000" b="1" dirty="0">
                <a:solidFill>
                  <a:schemeClr val="bg1"/>
                </a:solidFill>
              </a:rPr>
              <a:t>C</a:t>
            </a:r>
          </a:p>
          <a:p>
            <a:r>
              <a:rPr lang="nl-BE" sz="1600" dirty="0">
                <a:solidFill>
                  <a:schemeClr val="bg1"/>
                </a:solidFill>
              </a:rPr>
              <a:t>Plus de 7 </a:t>
            </a:r>
            <a:r>
              <a:rPr lang="nl-BE" sz="1600" dirty="0" err="1">
                <a:solidFill>
                  <a:schemeClr val="bg1"/>
                </a:solidFill>
              </a:rPr>
              <a:t>fois</a:t>
            </a:r>
            <a:endParaRPr lang="nl-BE" sz="1600" dirty="0">
              <a:solidFill>
                <a:schemeClr val="bg1"/>
              </a:solidFill>
            </a:endParaRPr>
          </a:p>
        </p:txBody>
      </p:sp>
      <p:sp>
        <p:nvSpPr>
          <p:cNvPr id="17" name="Tekstvak 16">
            <a:extLst>
              <a:ext uri="{FF2B5EF4-FFF2-40B4-BE49-F238E27FC236}">
                <a16:creationId xmlns:a16="http://schemas.microsoft.com/office/drawing/2014/main" id="{BE2DE2F2-7BF3-4BCB-8E39-9A5BEDE78243}"/>
              </a:ext>
            </a:extLst>
          </p:cNvPr>
          <p:cNvSpPr txBox="1"/>
          <p:nvPr/>
        </p:nvSpPr>
        <p:spPr>
          <a:xfrm>
            <a:off x="1906" y="280118"/>
            <a:ext cx="2190750" cy="3258212"/>
          </a:xfrm>
          <a:prstGeom prst="rect">
            <a:avLst/>
          </a:prstGeom>
          <a:solidFill>
            <a:srgbClr val="28AF8A"/>
          </a:solidFill>
        </p:spPr>
        <p:txBody>
          <a:bodyPr wrap="square" lIns="323850" tIns="324000" rIns="324000" bIns="324000" rtlCol="0">
            <a:normAutofit/>
          </a:bodyPr>
          <a:lstStyle/>
          <a:p>
            <a:r>
              <a:rPr lang="nl-BE" sz="4000" b="1" dirty="0">
                <a:solidFill>
                  <a:schemeClr val="bg1"/>
                </a:solidFill>
              </a:rPr>
              <a:t>A</a:t>
            </a:r>
          </a:p>
          <a:p>
            <a:r>
              <a:rPr lang="nl-BE" sz="1600" dirty="0" err="1">
                <a:solidFill>
                  <a:schemeClr val="bg1"/>
                </a:solidFill>
              </a:rPr>
              <a:t>Seulement</a:t>
            </a:r>
            <a:r>
              <a:rPr lang="nl-BE" sz="1600" dirty="0">
                <a:solidFill>
                  <a:schemeClr val="bg1"/>
                </a:solidFill>
              </a:rPr>
              <a:t> 1 </a:t>
            </a:r>
            <a:r>
              <a:rPr lang="nl-BE" sz="1600" dirty="0" err="1">
                <a:solidFill>
                  <a:schemeClr val="bg1"/>
                </a:solidFill>
              </a:rPr>
              <a:t>fois</a:t>
            </a:r>
            <a:endParaRPr lang="nl-BE" sz="1600" dirty="0">
              <a:solidFill>
                <a:schemeClr val="bg1"/>
              </a:solidFill>
            </a:endParaRPr>
          </a:p>
        </p:txBody>
      </p:sp>
      <p:pic>
        <p:nvPicPr>
          <p:cNvPr id="6" name="Afbeelding 5" descr="Afbeelding met binnen, person, koken, voorbereiden&#10;&#10;Automatisch gegenereerde beschrijving">
            <a:extLst>
              <a:ext uri="{FF2B5EF4-FFF2-40B4-BE49-F238E27FC236}">
                <a16:creationId xmlns:a16="http://schemas.microsoft.com/office/drawing/2014/main" id="{E56EAD89-38CB-405F-95BF-9ED14247E4D7}"/>
              </a:ext>
            </a:extLst>
          </p:cNvPr>
          <p:cNvPicPr>
            <a:picLocks noChangeAspect="1"/>
          </p:cNvPicPr>
          <p:nvPr/>
        </p:nvPicPr>
        <p:blipFill>
          <a:blip r:embed="rId3"/>
          <a:stretch>
            <a:fillRect/>
          </a:stretch>
        </p:blipFill>
        <p:spPr>
          <a:xfrm>
            <a:off x="4509361" y="3133516"/>
            <a:ext cx="4416724" cy="3312543"/>
          </a:xfrm>
          <a:prstGeom prst="rect">
            <a:avLst/>
          </a:prstGeom>
        </p:spPr>
      </p:pic>
    </p:spTree>
    <p:extLst>
      <p:ext uri="{BB962C8B-B14F-4D97-AF65-F5344CB8AC3E}">
        <p14:creationId xmlns:p14="http://schemas.microsoft.com/office/powerpoint/2010/main" val="43998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26" presetClass="emph" presetSubtype="0" fill="hold" grpId="0" nodeType="withEffect">
                                  <p:stCondLst>
                                    <p:cond delay="0"/>
                                  </p:stCondLst>
                                  <p:childTnLst>
                                    <p:animEffect transition="out" filter="fade">
                                      <p:cBhvr>
                                        <p:cTn id="8" dur="500" tmFilter="0, 0; .2, .5; .8, .5; 1, 0"/>
                                        <p:tgtEl>
                                          <p:spTgt spid="14"/>
                                        </p:tgtEl>
                                      </p:cBhvr>
                                    </p:animEffect>
                                    <p:animScale>
                                      <p:cBhvr>
                                        <p:cTn id="9" dur="250" autoRev="1" fill="hold"/>
                                        <p:tgtEl>
                                          <p:spTgt spid="14"/>
                                        </p:tgtEl>
                                      </p:cBhvr>
                                      <p:by x="105000" y="105000"/>
                                    </p:animScale>
                                  </p:childTnLst>
                                </p:cTn>
                              </p:par>
                              <p:par>
                                <p:cTn id="10" presetID="1" presetClass="exit"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dirty="0">
                <a:solidFill>
                  <a:srgbClr val="473F30"/>
                </a:solidFill>
                <a:latin typeface="+mn-lt"/>
              </a:rPr>
              <a:t>QUESTION 4</a:t>
            </a:r>
            <a:endParaRPr lang="nl-BE" sz="4000" dirty="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lnSpcReduction="10000"/>
          </a:bodyPr>
          <a:lstStyle/>
          <a:p>
            <a:pPr algn="just">
              <a:lnSpc>
                <a:spcPct val="115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L’énoncé ci-dessous est-il VRAI ou FAUX ?</a:t>
            </a:r>
            <a:endParaRPr lang="nl-BE" sz="18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fr-BE" sz="1800" dirty="0">
                <a:effectLst/>
                <a:latin typeface="Calibri" panose="020F0502020204030204" pitchFamily="34" charset="0"/>
                <a:ea typeface="Calibri" panose="020F0502020204030204" pitchFamily="34" charset="0"/>
                <a:cs typeface="Times New Roman" panose="02020603050405020304" pitchFamily="18" charset="0"/>
              </a:rPr>
              <a:t> </a:t>
            </a:r>
            <a:endParaRPr lang="nl-BE" sz="18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fr-FR" sz="1800" i="1" dirty="0">
                <a:effectLst/>
                <a:latin typeface="Calibri" panose="020F0502020204030204" pitchFamily="34" charset="0"/>
                <a:ea typeface="Calibri" panose="020F0502020204030204" pitchFamily="34" charset="0"/>
                <a:cs typeface="Times New Roman" panose="02020603050405020304" pitchFamily="18" charset="0"/>
              </a:rPr>
              <a:t>« Si nous n’utilisons que du papier recyclé, l’industrie papetière n’aura plus besoin de bois. » </a:t>
            </a:r>
            <a:endParaRPr lang="nl-BE"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 name="Tekstvak 4">
            <a:extLst>
              <a:ext uri="{FF2B5EF4-FFF2-40B4-BE49-F238E27FC236}">
                <a16:creationId xmlns:a16="http://schemas.microsoft.com/office/drawing/2014/main" id="{E9A1B680-B867-44C4-BC61-FDB1C27CA6AB}"/>
              </a:ext>
            </a:extLst>
          </p:cNvPr>
          <p:cNvSpPr txBox="1"/>
          <p:nvPr/>
        </p:nvSpPr>
        <p:spPr>
          <a:xfrm>
            <a:off x="0" y="280118"/>
            <a:ext cx="2190750" cy="3429000"/>
          </a:xfrm>
          <a:prstGeom prst="rect">
            <a:avLst/>
          </a:prstGeom>
          <a:solidFill>
            <a:srgbClr val="28AF8A"/>
          </a:solidFill>
        </p:spPr>
        <p:txBody>
          <a:bodyPr wrap="square" lIns="323850" tIns="324000" rIns="324000" bIns="324000" rtlCol="0">
            <a:normAutofit/>
          </a:bodyPr>
          <a:lstStyle/>
          <a:p>
            <a:r>
              <a:rPr lang="nl-BE" sz="4000" b="1" dirty="0">
                <a:solidFill>
                  <a:schemeClr val="bg1"/>
                </a:solidFill>
              </a:rPr>
              <a:t>A</a:t>
            </a:r>
          </a:p>
          <a:p>
            <a:r>
              <a:rPr lang="nl-BE" sz="1600" dirty="0">
                <a:solidFill>
                  <a:schemeClr val="bg1"/>
                </a:solidFill>
              </a:rPr>
              <a:t>FAUX</a:t>
            </a:r>
          </a:p>
        </p:txBody>
      </p:sp>
      <p:sp>
        <p:nvSpPr>
          <p:cNvPr id="8" name="Tekstvak 7">
            <a:extLst>
              <a:ext uri="{FF2B5EF4-FFF2-40B4-BE49-F238E27FC236}">
                <a16:creationId xmlns:a16="http://schemas.microsoft.com/office/drawing/2014/main" id="{1AF55EB5-7B08-41AF-B3E3-B6A68AC4FB6A}"/>
              </a:ext>
            </a:extLst>
          </p:cNvPr>
          <p:cNvSpPr txBox="1"/>
          <p:nvPr/>
        </p:nvSpPr>
        <p:spPr>
          <a:xfrm>
            <a:off x="0" y="3573194"/>
            <a:ext cx="2190750" cy="3284806"/>
          </a:xfrm>
          <a:prstGeom prst="rect">
            <a:avLst/>
          </a:prstGeom>
          <a:solidFill>
            <a:srgbClr val="E8880A"/>
          </a:solidFill>
        </p:spPr>
        <p:txBody>
          <a:bodyPr wrap="square" lIns="323850" tIns="324000" rIns="324000" bIns="324000" rtlCol="0">
            <a:normAutofit/>
          </a:bodyPr>
          <a:lstStyle/>
          <a:p>
            <a:r>
              <a:rPr lang="nl-BE" sz="4000" b="1" dirty="0">
                <a:solidFill>
                  <a:schemeClr val="bg1"/>
                </a:solidFill>
              </a:rPr>
              <a:t>B</a:t>
            </a:r>
          </a:p>
          <a:p>
            <a:r>
              <a:rPr lang="nl-BE" sz="1600" dirty="0">
                <a:solidFill>
                  <a:schemeClr val="bg1"/>
                </a:solidFill>
              </a:rPr>
              <a:t>VRAI</a:t>
            </a:r>
          </a:p>
        </p:txBody>
      </p:sp>
      <p:sp>
        <p:nvSpPr>
          <p:cNvPr id="6" name="Rectangle 8">
            <a:extLst>
              <a:ext uri="{FF2B5EF4-FFF2-40B4-BE49-F238E27FC236}">
                <a16:creationId xmlns:a16="http://schemas.microsoft.com/office/drawing/2014/main" id="{52EB3FEB-7B81-4011-9C71-CB7AB554325E}"/>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31687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dirty="0">
                <a:solidFill>
                  <a:srgbClr val="473F30"/>
                </a:solidFill>
                <a:latin typeface="+mn-lt"/>
              </a:rPr>
              <a:t>QUESTION 4</a:t>
            </a:r>
            <a:endParaRPr lang="nl-BE" sz="4000" dirty="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lnSpcReduction="10000"/>
          </a:bodyPr>
          <a:lstStyle/>
          <a:p>
            <a:pPr algn="just">
              <a:lnSpc>
                <a:spcPct val="115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L’énoncé ci-dessous est-il VRAI ou FAUX ?</a:t>
            </a:r>
            <a:endParaRPr lang="nl-BE" sz="18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fr-BE" sz="1800" dirty="0">
                <a:effectLst/>
                <a:latin typeface="Calibri" panose="020F0502020204030204" pitchFamily="34" charset="0"/>
                <a:ea typeface="Calibri" panose="020F0502020204030204" pitchFamily="34" charset="0"/>
                <a:cs typeface="Times New Roman" panose="02020603050405020304" pitchFamily="18" charset="0"/>
              </a:rPr>
              <a:t> </a:t>
            </a:r>
            <a:endParaRPr lang="nl-BE" sz="18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fr-FR" sz="1800" i="1" dirty="0">
                <a:effectLst/>
                <a:latin typeface="Calibri" panose="020F0502020204030204" pitchFamily="34" charset="0"/>
                <a:ea typeface="Calibri" panose="020F0502020204030204" pitchFamily="34" charset="0"/>
                <a:cs typeface="Times New Roman" panose="02020603050405020304" pitchFamily="18" charset="0"/>
              </a:rPr>
              <a:t>« Si nous n’utilisons que du papier recyclé, l’industrie papetière n’aura plus besoin de bois. » </a:t>
            </a:r>
            <a:endParaRPr lang="nl-BE"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 name="Tekstvak 4">
            <a:extLst>
              <a:ext uri="{FF2B5EF4-FFF2-40B4-BE49-F238E27FC236}">
                <a16:creationId xmlns:a16="http://schemas.microsoft.com/office/drawing/2014/main" id="{E9A1B680-B867-44C4-BC61-FDB1C27CA6AB}"/>
              </a:ext>
            </a:extLst>
          </p:cNvPr>
          <p:cNvSpPr txBox="1"/>
          <p:nvPr/>
        </p:nvSpPr>
        <p:spPr>
          <a:xfrm>
            <a:off x="0" y="280118"/>
            <a:ext cx="2190750" cy="3429000"/>
          </a:xfrm>
          <a:prstGeom prst="rect">
            <a:avLst/>
          </a:prstGeom>
          <a:solidFill>
            <a:srgbClr val="28AF8A"/>
          </a:solidFill>
        </p:spPr>
        <p:txBody>
          <a:bodyPr wrap="square" lIns="323850" tIns="324000" rIns="324000" bIns="324000" rtlCol="0" anchor="t">
            <a:normAutofit/>
          </a:bodyPr>
          <a:lstStyle/>
          <a:p>
            <a:r>
              <a:rPr lang="nl-BE" sz="4000" b="1" dirty="0">
                <a:solidFill>
                  <a:schemeClr val="bg1"/>
                </a:solidFill>
              </a:rPr>
              <a:t>A</a:t>
            </a:r>
            <a:endParaRPr lang="nl-BE" sz="4000" b="1" dirty="0">
              <a:solidFill>
                <a:schemeClr val="bg1"/>
              </a:solidFill>
              <a:cs typeface="Calibri"/>
            </a:endParaRPr>
          </a:p>
          <a:p>
            <a:r>
              <a:rPr lang="nl-BE" sz="1600" dirty="0">
                <a:solidFill>
                  <a:schemeClr val="bg1"/>
                </a:solidFill>
              </a:rPr>
              <a:t>FAUX</a:t>
            </a:r>
            <a:endParaRPr lang="nl-BE" sz="1600" dirty="0">
              <a:solidFill>
                <a:schemeClr val="bg1"/>
              </a:solidFill>
              <a:cs typeface="Calibri"/>
            </a:endParaRPr>
          </a:p>
        </p:txBody>
      </p:sp>
      <p:sp>
        <p:nvSpPr>
          <p:cNvPr id="8" name="Tekstvak 7">
            <a:extLst>
              <a:ext uri="{FF2B5EF4-FFF2-40B4-BE49-F238E27FC236}">
                <a16:creationId xmlns:a16="http://schemas.microsoft.com/office/drawing/2014/main" id="{1AF55EB5-7B08-41AF-B3E3-B6A68AC4FB6A}"/>
              </a:ext>
            </a:extLst>
          </p:cNvPr>
          <p:cNvSpPr txBox="1"/>
          <p:nvPr/>
        </p:nvSpPr>
        <p:spPr>
          <a:xfrm>
            <a:off x="0" y="3601328"/>
            <a:ext cx="2190750" cy="3323687"/>
          </a:xfrm>
          <a:prstGeom prst="rect">
            <a:avLst/>
          </a:prstGeom>
          <a:solidFill>
            <a:srgbClr val="E8880A"/>
          </a:solidFill>
        </p:spPr>
        <p:txBody>
          <a:bodyPr wrap="square" lIns="323850" tIns="324000" rIns="324000" bIns="324000" rtlCol="0">
            <a:normAutofit/>
          </a:bodyPr>
          <a:lstStyle/>
          <a:p>
            <a:r>
              <a:rPr lang="nl-BE" sz="4000" b="1" dirty="0">
                <a:solidFill>
                  <a:schemeClr val="bg1"/>
                </a:solidFill>
              </a:rPr>
              <a:t>B</a:t>
            </a:r>
          </a:p>
          <a:p>
            <a:r>
              <a:rPr lang="nl-BE" sz="1600" dirty="0">
                <a:solidFill>
                  <a:schemeClr val="bg1"/>
                </a:solidFill>
              </a:rPr>
              <a:t>VRAI</a:t>
            </a:r>
          </a:p>
        </p:txBody>
      </p:sp>
      <p:sp>
        <p:nvSpPr>
          <p:cNvPr id="6" name="Rectangle 8">
            <a:extLst>
              <a:ext uri="{FF2B5EF4-FFF2-40B4-BE49-F238E27FC236}">
                <a16:creationId xmlns:a16="http://schemas.microsoft.com/office/drawing/2014/main" id="{AC96B7E3-5C40-41A5-8178-AF63EF5B8EF8}"/>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pic>
        <p:nvPicPr>
          <p:cNvPr id="10" name="Afbeelding 9" descr="Afbeelding met grond, buiten&#10;&#10;Automatisch gegenereerde beschrijving">
            <a:extLst>
              <a:ext uri="{FF2B5EF4-FFF2-40B4-BE49-F238E27FC236}">
                <a16:creationId xmlns:a16="http://schemas.microsoft.com/office/drawing/2014/main" id="{AD0D0649-1D3C-4B2E-9886-14369FD4645A}"/>
              </a:ext>
            </a:extLst>
          </p:cNvPr>
          <p:cNvPicPr>
            <a:picLocks noChangeAspect="1"/>
          </p:cNvPicPr>
          <p:nvPr/>
        </p:nvPicPr>
        <p:blipFill>
          <a:blip r:embed="rId3"/>
          <a:stretch>
            <a:fillRect/>
          </a:stretch>
        </p:blipFill>
        <p:spPr>
          <a:xfrm>
            <a:off x="0" y="553328"/>
            <a:ext cx="9144000" cy="6096000"/>
          </a:xfrm>
          <a:prstGeom prst="rect">
            <a:avLst/>
          </a:prstGeom>
        </p:spPr>
      </p:pic>
    </p:spTree>
    <p:extLst>
      <p:ext uri="{BB962C8B-B14F-4D97-AF65-F5344CB8AC3E}">
        <p14:creationId xmlns:p14="http://schemas.microsoft.com/office/powerpoint/2010/main" val="240445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par>
                                <p:cTn id="8" presetID="1" presetClass="exit"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dirty="0">
                <a:solidFill>
                  <a:srgbClr val="473F30"/>
                </a:solidFill>
                <a:latin typeface="+mn-lt"/>
              </a:rPr>
              <a:t>QUESTION 5</a:t>
            </a:r>
            <a:endParaRPr lang="nl-BE" sz="4000" dirty="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2" y="2196615"/>
            <a:ext cx="3636432" cy="3578543"/>
          </a:xfrm>
        </p:spPr>
        <p:txBody>
          <a:bodyPr>
            <a:normAutofit/>
          </a:bodyPr>
          <a:lstStyle/>
          <a:p>
            <a:pPr algn="just">
              <a:lnSpc>
                <a:spcPct val="115000"/>
              </a:lnSpc>
              <a:spcAft>
                <a:spcPts val="800"/>
              </a:spcAft>
            </a:pPr>
            <a:r>
              <a:rPr lang="fr-FR" sz="1800" dirty="0">
                <a:solidFill>
                  <a:srgbClr val="473F30"/>
                </a:solidFill>
                <a:effectLst/>
                <a:latin typeface="Calibri" panose="020F0502020204030204" pitchFamily="34" charset="0"/>
                <a:ea typeface="Calibri" panose="020F0502020204030204" pitchFamily="34" charset="0"/>
                <a:cs typeface="Times New Roman" panose="02020603050405020304" pitchFamily="18" charset="0"/>
              </a:rPr>
              <a:t>Combien de litres d’eau sont nécessaires pour la production d’ 1 kg de papier « neuf » (matière première = bois) ?</a:t>
            </a:r>
            <a:endParaRPr lang="nl-BE" sz="1800" dirty="0">
              <a:solidFill>
                <a:srgbClr val="473F30"/>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 name="Tekstvak 4">
            <a:extLst>
              <a:ext uri="{FF2B5EF4-FFF2-40B4-BE49-F238E27FC236}">
                <a16:creationId xmlns:a16="http://schemas.microsoft.com/office/drawing/2014/main" id="{E9A1B680-B867-44C4-BC61-FDB1C27CA6AB}"/>
              </a:ext>
            </a:extLst>
          </p:cNvPr>
          <p:cNvSpPr txBox="1"/>
          <p:nvPr/>
        </p:nvSpPr>
        <p:spPr>
          <a:xfrm>
            <a:off x="0" y="280118"/>
            <a:ext cx="2190750" cy="3429000"/>
          </a:xfrm>
          <a:prstGeom prst="rect">
            <a:avLst/>
          </a:prstGeom>
          <a:solidFill>
            <a:srgbClr val="28AF8A"/>
          </a:solidFill>
        </p:spPr>
        <p:txBody>
          <a:bodyPr wrap="square" lIns="323850" tIns="324000" rIns="324000" bIns="324000" rtlCol="0">
            <a:normAutofit/>
          </a:bodyPr>
          <a:lstStyle/>
          <a:p>
            <a:r>
              <a:rPr lang="nl-BE" sz="4000" b="1" dirty="0">
                <a:solidFill>
                  <a:schemeClr val="bg1"/>
                </a:solidFill>
              </a:rPr>
              <a:t>A</a:t>
            </a:r>
          </a:p>
          <a:p>
            <a:r>
              <a:rPr lang="nl-BE" sz="1600" dirty="0">
                <a:solidFill>
                  <a:schemeClr val="bg1"/>
                </a:solidFill>
              </a:rPr>
              <a:t>60 </a:t>
            </a:r>
            <a:r>
              <a:rPr lang="nl-BE" sz="1600" dirty="0" err="1">
                <a:solidFill>
                  <a:schemeClr val="bg1"/>
                </a:solidFill>
              </a:rPr>
              <a:t>litres</a:t>
            </a:r>
            <a:endParaRPr lang="nl-BE" sz="1600" dirty="0">
              <a:solidFill>
                <a:schemeClr val="bg1"/>
              </a:solidFill>
            </a:endParaRP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280118"/>
            <a:ext cx="2190750" cy="3429000"/>
          </a:xfrm>
          <a:prstGeom prst="rect">
            <a:avLst/>
          </a:prstGeom>
          <a:solidFill>
            <a:srgbClr val="E8880A"/>
          </a:solidFill>
        </p:spPr>
        <p:txBody>
          <a:bodyPr wrap="square" lIns="323850" tIns="324000" rIns="324000" bIns="324000" rtlCol="0">
            <a:normAutofit/>
          </a:bodyPr>
          <a:lstStyle/>
          <a:p>
            <a:r>
              <a:rPr lang="nl-BE" sz="4000" b="1" dirty="0">
                <a:solidFill>
                  <a:schemeClr val="bg1"/>
                </a:solidFill>
              </a:rPr>
              <a:t>B</a:t>
            </a:r>
          </a:p>
          <a:p>
            <a:r>
              <a:rPr lang="nl-BE" sz="1600" dirty="0">
                <a:solidFill>
                  <a:schemeClr val="bg1"/>
                </a:solidFill>
              </a:rPr>
              <a:t>10 </a:t>
            </a:r>
            <a:r>
              <a:rPr lang="nl-BE" sz="1600" dirty="0" err="1">
                <a:solidFill>
                  <a:schemeClr val="bg1"/>
                </a:solidFill>
              </a:rPr>
              <a:t>litres</a:t>
            </a:r>
            <a:endParaRPr lang="nl-BE" sz="1600" dirty="0">
              <a:solidFill>
                <a:schemeClr val="bg1"/>
              </a:solidFill>
            </a:endParaRPr>
          </a:p>
        </p:txBody>
      </p:sp>
      <p:sp>
        <p:nvSpPr>
          <p:cNvPr id="10" name="Tekstvak 9">
            <a:extLst>
              <a:ext uri="{FF2B5EF4-FFF2-40B4-BE49-F238E27FC236}">
                <a16:creationId xmlns:a16="http://schemas.microsoft.com/office/drawing/2014/main" id="{4D568529-1418-4E43-99EB-50C354AE9297}"/>
              </a:ext>
            </a:extLst>
          </p:cNvPr>
          <p:cNvSpPr txBox="1"/>
          <p:nvPr/>
        </p:nvSpPr>
        <p:spPr>
          <a:xfrm>
            <a:off x="0" y="3545058"/>
            <a:ext cx="2190750" cy="3312942"/>
          </a:xfrm>
          <a:prstGeom prst="rect">
            <a:avLst/>
          </a:prstGeom>
          <a:solidFill>
            <a:srgbClr val="E52B51"/>
          </a:solidFill>
        </p:spPr>
        <p:txBody>
          <a:bodyPr wrap="square" lIns="323850" tIns="324000" rIns="324000" bIns="324000" rtlCol="0">
            <a:normAutofit/>
          </a:bodyPr>
          <a:lstStyle/>
          <a:p>
            <a:r>
              <a:rPr lang="nl-BE" sz="4000" b="1" dirty="0">
                <a:solidFill>
                  <a:schemeClr val="bg1"/>
                </a:solidFill>
              </a:rPr>
              <a:t>C</a:t>
            </a:r>
          </a:p>
          <a:p>
            <a:r>
              <a:rPr lang="nl-BE" sz="1600" dirty="0">
                <a:solidFill>
                  <a:schemeClr val="bg1"/>
                </a:solidFill>
              </a:rPr>
              <a:t>30 </a:t>
            </a:r>
            <a:r>
              <a:rPr lang="nl-BE" sz="1600" dirty="0" err="1">
                <a:solidFill>
                  <a:schemeClr val="bg1"/>
                </a:solidFill>
              </a:rPr>
              <a:t>litres</a:t>
            </a:r>
            <a:endParaRPr lang="nl-BE" sz="1600" dirty="0">
              <a:solidFill>
                <a:schemeClr val="bg1"/>
              </a:solidFill>
            </a:endParaRP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545058"/>
            <a:ext cx="2190750" cy="3312942"/>
          </a:xfrm>
          <a:prstGeom prst="rect">
            <a:avLst/>
          </a:prstGeom>
          <a:solidFill>
            <a:srgbClr val="AFCA15"/>
          </a:solidFill>
        </p:spPr>
        <p:txBody>
          <a:bodyPr wrap="square" lIns="323850" tIns="324000" rIns="324000" bIns="324000" rtlCol="0">
            <a:normAutofit/>
          </a:bodyPr>
          <a:lstStyle/>
          <a:p>
            <a:r>
              <a:rPr lang="nl-BE" sz="4000" b="1" dirty="0">
                <a:solidFill>
                  <a:schemeClr val="bg1"/>
                </a:solidFill>
              </a:rPr>
              <a:t>D</a:t>
            </a:r>
            <a:endParaRPr lang="nl-BE" sz="4400" b="1" dirty="0">
              <a:solidFill>
                <a:schemeClr val="bg1"/>
              </a:solidFill>
            </a:endParaRPr>
          </a:p>
          <a:p>
            <a:r>
              <a:rPr lang="nl-BE" sz="1600" dirty="0">
                <a:solidFill>
                  <a:schemeClr val="bg1"/>
                </a:solidFill>
              </a:rPr>
              <a:t>3 </a:t>
            </a:r>
            <a:r>
              <a:rPr lang="nl-BE" sz="1600" dirty="0" err="1">
                <a:solidFill>
                  <a:schemeClr val="bg1"/>
                </a:solidFill>
              </a:rPr>
              <a:t>litres</a:t>
            </a:r>
            <a:endParaRPr lang="nl-BE" sz="1600" dirty="0">
              <a:solidFill>
                <a:schemeClr val="bg1"/>
              </a:solidFill>
            </a:endParaRPr>
          </a:p>
        </p:txBody>
      </p:sp>
      <p:sp>
        <p:nvSpPr>
          <p:cNvPr id="12" name="Rectangle 8">
            <a:extLst>
              <a:ext uri="{FF2B5EF4-FFF2-40B4-BE49-F238E27FC236}">
                <a16:creationId xmlns:a16="http://schemas.microsoft.com/office/drawing/2014/main" id="{40150AF6-2360-41E8-BE41-B8E2077B0967}"/>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179717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dirty="0">
                <a:solidFill>
                  <a:srgbClr val="473F30"/>
                </a:solidFill>
                <a:latin typeface="+mn-lt"/>
              </a:rPr>
              <a:t>QUESTION 5</a:t>
            </a:r>
            <a:endParaRPr lang="nl-BE" sz="4000" dirty="0">
              <a:solidFill>
                <a:srgbClr val="473F30"/>
              </a:solidFill>
              <a:latin typeface="+mn-lt"/>
            </a:endParaRPr>
          </a:p>
        </p:txBody>
      </p:sp>
      <p:sp>
        <p:nvSpPr>
          <p:cNvPr id="5" name="Tekstvak 4">
            <a:extLst>
              <a:ext uri="{FF2B5EF4-FFF2-40B4-BE49-F238E27FC236}">
                <a16:creationId xmlns:a16="http://schemas.microsoft.com/office/drawing/2014/main" id="{E9A1B680-B867-44C4-BC61-FDB1C27CA6AB}"/>
              </a:ext>
            </a:extLst>
          </p:cNvPr>
          <p:cNvSpPr txBox="1"/>
          <p:nvPr/>
        </p:nvSpPr>
        <p:spPr>
          <a:xfrm>
            <a:off x="0" y="280118"/>
            <a:ext cx="2190750" cy="3429000"/>
          </a:xfrm>
          <a:prstGeom prst="rect">
            <a:avLst/>
          </a:prstGeom>
          <a:solidFill>
            <a:srgbClr val="28AF8A"/>
          </a:solidFill>
        </p:spPr>
        <p:txBody>
          <a:bodyPr wrap="square" lIns="323850" tIns="324000" rIns="324000" bIns="324000" rtlCol="0">
            <a:normAutofit/>
          </a:bodyPr>
          <a:lstStyle/>
          <a:p>
            <a:r>
              <a:rPr lang="nl-BE" sz="4000" b="1" dirty="0">
                <a:solidFill>
                  <a:schemeClr val="bg1"/>
                </a:solidFill>
              </a:rPr>
              <a:t>A</a:t>
            </a:r>
          </a:p>
          <a:p>
            <a:r>
              <a:rPr lang="nl-BE" sz="1600" dirty="0">
                <a:solidFill>
                  <a:schemeClr val="bg1"/>
                </a:solidFill>
              </a:rPr>
              <a:t>60 </a:t>
            </a:r>
            <a:r>
              <a:rPr lang="nl-BE" sz="1600" dirty="0" err="1">
                <a:solidFill>
                  <a:schemeClr val="bg1"/>
                </a:solidFill>
              </a:rPr>
              <a:t>litres</a:t>
            </a:r>
            <a:endParaRPr lang="nl-BE" sz="1600" dirty="0">
              <a:solidFill>
                <a:schemeClr val="bg1"/>
              </a:solidFill>
            </a:endParaRP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545058"/>
            <a:ext cx="2190750" cy="3312942"/>
          </a:xfrm>
          <a:prstGeom prst="rect">
            <a:avLst/>
          </a:prstGeom>
          <a:solidFill>
            <a:srgbClr val="AFCA15"/>
          </a:solidFill>
        </p:spPr>
        <p:txBody>
          <a:bodyPr wrap="square" lIns="323850" tIns="324000" rIns="324000" bIns="324000" rtlCol="0">
            <a:normAutofit/>
          </a:bodyPr>
          <a:lstStyle/>
          <a:p>
            <a:r>
              <a:rPr lang="nl-BE" sz="4000" b="1" dirty="0">
                <a:solidFill>
                  <a:schemeClr val="bg1"/>
                </a:solidFill>
              </a:rPr>
              <a:t>D</a:t>
            </a:r>
            <a:endParaRPr lang="nl-BE" sz="4400" b="1" dirty="0">
              <a:solidFill>
                <a:schemeClr val="bg1"/>
              </a:solidFill>
            </a:endParaRPr>
          </a:p>
          <a:p>
            <a:r>
              <a:rPr lang="nl-BE" sz="1600" dirty="0">
                <a:solidFill>
                  <a:schemeClr val="bg1"/>
                </a:solidFill>
              </a:rPr>
              <a:t>3 </a:t>
            </a:r>
            <a:r>
              <a:rPr lang="nl-BE" sz="1600" dirty="0" err="1">
                <a:solidFill>
                  <a:schemeClr val="bg1"/>
                </a:solidFill>
              </a:rPr>
              <a:t>litres</a:t>
            </a:r>
            <a:endParaRPr lang="nl-BE" sz="1600" dirty="0">
              <a:solidFill>
                <a:schemeClr val="bg1"/>
              </a:solidFill>
            </a:endParaRPr>
          </a:p>
        </p:txBody>
      </p:sp>
      <p:sp>
        <p:nvSpPr>
          <p:cNvPr id="13" name="Tijdelijke aanduiding voor tekst 8">
            <a:extLst>
              <a:ext uri="{FF2B5EF4-FFF2-40B4-BE49-F238E27FC236}">
                <a16:creationId xmlns:a16="http://schemas.microsoft.com/office/drawing/2014/main" id="{44A32D92-553E-4EC2-A536-9664CF38FF97}"/>
              </a:ext>
            </a:extLst>
          </p:cNvPr>
          <p:cNvSpPr txBox="1">
            <a:spLocks/>
          </p:cNvSpPr>
          <p:nvPr/>
        </p:nvSpPr>
        <p:spPr>
          <a:xfrm>
            <a:off x="4762502" y="2196615"/>
            <a:ext cx="3636432" cy="3578543"/>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pPr algn="just">
              <a:lnSpc>
                <a:spcPct val="115000"/>
              </a:lnSpc>
              <a:spcAft>
                <a:spcPts val="800"/>
              </a:spcAft>
            </a:pPr>
            <a:r>
              <a:rPr lang="fr-FR" sz="1800" dirty="0">
                <a:solidFill>
                  <a:srgbClr val="473F30"/>
                </a:solidFill>
                <a:effectLst/>
                <a:latin typeface="Calibri" panose="020F0502020204030204" pitchFamily="34" charset="0"/>
                <a:ea typeface="Calibri" panose="020F0502020204030204" pitchFamily="34" charset="0"/>
                <a:cs typeface="Times New Roman" panose="02020603050405020304" pitchFamily="18" charset="0"/>
              </a:rPr>
              <a:t>Combien de litres d’eau sont nécessaires pour la production d’ 1 kg de papier « neuf » (matière première = bois) ?</a:t>
            </a:r>
            <a:endParaRPr lang="nl-BE" sz="1800" dirty="0">
              <a:solidFill>
                <a:srgbClr val="473F30"/>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A16517E2-AD3B-4090-9CF7-6781C90D34F3}"/>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14" name="Tekstvak 13">
            <a:extLst>
              <a:ext uri="{FF2B5EF4-FFF2-40B4-BE49-F238E27FC236}">
                <a16:creationId xmlns:a16="http://schemas.microsoft.com/office/drawing/2014/main" id="{F817CE4D-336F-47B0-AC3B-F76AED1EBC94}"/>
              </a:ext>
            </a:extLst>
          </p:cNvPr>
          <p:cNvSpPr txBox="1"/>
          <p:nvPr/>
        </p:nvSpPr>
        <p:spPr>
          <a:xfrm>
            <a:off x="0" y="3538329"/>
            <a:ext cx="2190750" cy="3304927"/>
          </a:xfrm>
          <a:prstGeom prst="rect">
            <a:avLst/>
          </a:prstGeom>
          <a:solidFill>
            <a:srgbClr val="E52B51"/>
          </a:solidFill>
        </p:spPr>
        <p:txBody>
          <a:bodyPr wrap="square" lIns="323850" tIns="324000" rIns="324000" bIns="324000" rtlCol="0">
            <a:normAutofit/>
          </a:bodyPr>
          <a:lstStyle/>
          <a:p>
            <a:r>
              <a:rPr lang="nl-BE" sz="4000" b="1" dirty="0">
                <a:solidFill>
                  <a:schemeClr val="bg1"/>
                </a:solidFill>
              </a:rPr>
              <a:t>C</a:t>
            </a:r>
          </a:p>
          <a:p>
            <a:r>
              <a:rPr lang="nl-BE" sz="1600" dirty="0">
                <a:solidFill>
                  <a:schemeClr val="bg1"/>
                </a:solidFill>
              </a:rPr>
              <a:t>30 </a:t>
            </a:r>
            <a:r>
              <a:rPr lang="nl-BE" sz="1600" dirty="0" err="1">
                <a:solidFill>
                  <a:schemeClr val="bg1"/>
                </a:solidFill>
              </a:rPr>
              <a:t>litres</a:t>
            </a:r>
            <a:endParaRPr lang="nl-BE" sz="1600" dirty="0">
              <a:solidFill>
                <a:schemeClr val="bg1"/>
              </a:solidFill>
            </a:endParaRPr>
          </a:p>
        </p:txBody>
      </p:sp>
      <p:sp>
        <p:nvSpPr>
          <p:cNvPr id="18" name="Tekstvak 17">
            <a:extLst>
              <a:ext uri="{FF2B5EF4-FFF2-40B4-BE49-F238E27FC236}">
                <a16:creationId xmlns:a16="http://schemas.microsoft.com/office/drawing/2014/main" id="{C2B7956C-B8A7-46D7-A488-47C05679C420}"/>
              </a:ext>
            </a:extLst>
          </p:cNvPr>
          <p:cNvSpPr txBox="1"/>
          <p:nvPr/>
        </p:nvSpPr>
        <p:spPr>
          <a:xfrm>
            <a:off x="2192656" y="280118"/>
            <a:ext cx="2190750" cy="3264940"/>
          </a:xfrm>
          <a:prstGeom prst="rect">
            <a:avLst/>
          </a:prstGeom>
          <a:solidFill>
            <a:srgbClr val="E8880A"/>
          </a:solidFill>
        </p:spPr>
        <p:txBody>
          <a:bodyPr wrap="square" lIns="323850" tIns="324000" rIns="324000" bIns="324000" rtlCol="0">
            <a:normAutofit/>
          </a:bodyPr>
          <a:lstStyle/>
          <a:p>
            <a:r>
              <a:rPr lang="nl-BE" sz="4000" b="1" dirty="0">
                <a:solidFill>
                  <a:schemeClr val="bg1"/>
                </a:solidFill>
              </a:rPr>
              <a:t>B</a:t>
            </a:r>
          </a:p>
          <a:p>
            <a:r>
              <a:rPr lang="nl-BE" sz="1600" dirty="0">
                <a:solidFill>
                  <a:schemeClr val="bg1"/>
                </a:solidFill>
              </a:rPr>
              <a:t>10 </a:t>
            </a:r>
            <a:r>
              <a:rPr lang="nl-BE" sz="1600" dirty="0" err="1">
                <a:solidFill>
                  <a:schemeClr val="bg1"/>
                </a:solidFill>
              </a:rPr>
              <a:t>litres</a:t>
            </a:r>
            <a:endParaRPr lang="nl-BE" sz="1600" dirty="0">
              <a:solidFill>
                <a:schemeClr val="bg1"/>
              </a:solidFill>
            </a:endParaRPr>
          </a:p>
        </p:txBody>
      </p:sp>
      <p:pic>
        <p:nvPicPr>
          <p:cNvPr id="3" name="Afbeelding 2" descr="Afbeelding met boom, buiten, grill&#10;&#10;Automatisch gegenereerde beschrijving">
            <a:extLst>
              <a:ext uri="{FF2B5EF4-FFF2-40B4-BE49-F238E27FC236}">
                <a16:creationId xmlns:a16="http://schemas.microsoft.com/office/drawing/2014/main" id="{60600795-65F7-43FA-9D86-E62EEA02E27D}"/>
              </a:ext>
            </a:extLst>
          </p:cNvPr>
          <p:cNvPicPr>
            <a:picLocks noChangeAspect="1"/>
          </p:cNvPicPr>
          <p:nvPr/>
        </p:nvPicPr>
        <p:blipFill>
          <a:blip r:embed="rId3"/>
          <a:stretch>
            <a:fillRect/>
          </a:stretch>
        </p:blipFill>
        <p:spPr>
          <a:xfrm>
            <a:off x="5320714" y="3709117"/>
            <a:ext cx="2809467" cy="2837561"/>
          </a:xfrm>
          <a:prstGeom prst="rect">
            <a:avLst/>
          </a:prstGeom>
        </p:spPr>
      </p:pic>
    </p:spTree>
    <p:extLst>
      <p:ext uri="{BB962C8B-B14F-4D97-AF65-F5344CB8AC3E}">
        <p14:creationId xmlns:p14="http://schemas.microsoft.com/office/powerpoint/2010/main" val="387628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dirty="0">
                <a:solidFill>
                  <a:srgbClr val="473F30"/>
                </a:solidFill>
                <a:latin typeface="+mn-lt"/>
              </a:rPr>
              <a:t>QUESTION 6</a:t>
            </a:r>
            <a:endParaRPr lang="nl-BE" sz="4000" dirty="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pPr algn="just">
              <a:lnSpc>
                <a:spcPct val="115000"/>
              </a:lnSpc>
              <a:spcAft>
                <a:spcPts val="800"/>
              </a:spcAft>
            </a:pPr>
            <a:r>
              <a:rPr lang="fr-FR" sz="1800" dirty="0">
                <a:solidFill>
                  <a:srgbClr val="473F30"/>
                </a:solidFill>
                <a:effectLst/>
                <a:latin typeface="Calibri" panose="020F0502020204030204" pitchFamily="34" charset="0"/>
                <a:ea typeface="Calibri" panose="020F0502020204030204" pitchFamily="34" charset="0"/>
                <a:cs typeface="Times New Roman" panose="02020603050405020304" pitchFamily="18" charset="0"/>
              </a:rPr>
              <a:t>Combien de litres d’eau sont nécessaires pour la production d’1 kg de papier « recyclé » (matière première = vieux papier) ?</a:t>
            </a:r>
            <a:endParaRPr lang="nl-BE" sz="1800" dirty="0">
              <a:solidFill>
                <a:srgbClr val="473F30"/>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 name="Tekstvak 4">
            <a:extLst>
              <a:ext uri="{FF2B5EF4-FFF2-40B4-BE49-F238E27FC236}">
                <a16:creationId xmlns:a16="http://schemas.microsoft.com/office/drawing/2014/main" id="{E9A1B680-B867-44C4-BC61-FDB1C27CA6AB}"/>
              </a:ext>
            </a:extLst>
          </p:cNvPr>
          <p:cNvSpPr txBox="1"/>
          <p:nvPr/>
        </p:nvSpPr>
        <p:spPr>
          <a:xfrm>
            <a:off x="0" y="280118"/>
            <a:ext cx="2190750" cy="3429000"/>
          </a:xfrm>
          <a:prstGeom prst="rect">
            <a:avLst/>
          </a:prstGeom>
          <a:solidFill>
            <a:srgbClr val="28AF8A"/>
          </a:solidFill>
        </p:spPr>
        <p:txBody>
          <a:bodyPr wrap="square" lIns="323850" tIns="324000" rIns="324000" bIns="324000" rtlCol="0">
            <a:normAutofit/>
          </a:bodyPr>
          <a:lstStyle/>
          <a:p>
            <a:r>
              <a:rPr lang="nl-BE" sz="4000" b="1" dirty="0">
                <a:solidFill>
                  <a:schemeClr val="bg1"/>
                </a:solidFill>
              </a:rPr>
              <a:t>A</a:t>
            </a:r>
          </a:p>
          <a:p>
            <a:r>
              <a:rPr lang="nl-BE" sz="1600" dirty="0">
                <a:solidFill>
                  <a:schemeClr val="bg1"/>
                </a:solidFill>
              </a:rPr>
              <a:t>0 </a:t>
            </a:r>
            <a:r>
              <a:rPr lang="nl-BE" sz="1600" dirty="0" err="1">
                <a:solidFill>
                  <a:schemeClr val="bg1"/>
                </a:solidFill>
              </a:rPr>
              <a:t>litres</a:t>
            </a:r>
            <a:endParaRPr lang="nl-BE" sz="1600" dirty="0">
              <a:solidFill>
                <a:schemeClr val="bg1"/>
              </a:solidFill>
            </a:endParaRP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244977"/>
            <a:ext cx="2190750" cy="3429000"/>
          </a:xfrm>
          <a:prstGeom prst="rect">
            <a:avLst/>
          </a:prstGeom>
          <a:solidFill>
            <a:srgbClr val="E8880A"/>
          </a:solidFill>
        </p:spPr>
        <p:txBody>
          <a:bodyPr wrap="square" lIns="323850" tIns="324000" rIns="324000" bIns="324000" rtlCol="0">
            <a:normAutofit/>
          </a:bodyPr>
          <a:lstStyle/>
          <a:p>
            <a:r>
              <a:rPr lang="nl-BE" sz="4000" b="1" dirty="0">
                <a:solidFill>
                  <a:schemeClr val="bg1"/>
                </a:solidFill>
              </a:rPr>
              <a:t>B</a:t>
            </a:r>
          </a:p>
          <a:p>
            <a:r>
              <a:rPr lang="nl-BE" sz="1600" dirty="0">
                <a:solidFill>
                  <a:schemeClr val="bg1"/>
                </a:solidFill>
              </a:rPr>
              <a:t>3 </a:t>
            </a:r>
            <a:r>
              <a:rPr lang="nl-BE" sz="1600" dirty="0" err="1">
                <a:solidFill>
                  <a:schemeClr val="bg1"/>
                </a:solidFill>
              </a:rPr>
              <a:t>litres</a:t>
            </a:r>
            <a:endParaRPr lang="nl-BE" sz="1600" dirty="0">
              <a:solidFill>
                <a:schemeClr val="bg1"/>
              </a:solidFill>
            </a:endParaRPr>
          </a:p>
        </p:txBody>
      </p:sp>
      <p:sp>
        <p:nvSpPr>
          <p:cNvPr id="10" name="Tekstvak 9">
            <a:extLst>
              <a:ext uri="{FF2B5EF4-FFF2-40B4-BE49-F238E27FC236}">
                <a16:creationId xmlns:a16="http://schemas.microsoft.com/office/drawing/2014/main" id="{4D568529-1418-4E43-99EB-50C354AE9297}"/>
              </a:ext>
            </a:extLst>
          </p:cNvPr>
          <p:cNvSpPr txBox="1"/>
          <p:nvPr/>
        </p:nvSpPr>
        <p:spPr>
          <a:xfrm>
            <a:off x="0" y="3573194"/>
            <a:ext cx="2190750" cy="3284806"/>
          </a:xfrm>
          <a:prstGeom prst="rect">
            <a:avLst/>
          </a:prstGeom>
          <a:solidFill>
            <a:srgbClr val="E52B51"/>
          </a:solidFill>
        </p:spPr>
        <p:txBody>
          <a:bodyPr wrap="square" lIns="323850" tIns="324000" rIns="324000" bIns="324000" rtlCol="0">
            <a:normAutofit/>
          </a:bodyPr>
          <a:lstStyle/>
          <a:p>
            <a:r>
              <a:rPr lang="nl-BE" sz="4000" b="1" dirty="0">
                <a:solidFill>
                  <a:schemeClr val="bg1"/>
                </a:solidFill>
              </a:rPr>
              <a:t>C</a:t>
            </a:r>
          </a:p>
          <a:p>
            <a:r>
              <a:rPr lang="nl-BE" sz="1600" dirty="0">
                <a:solidFill>
                  <a:schemeClr val="bg1"/>
                </a:solidFill>
              </a:rPr>
              <a:t>10 </a:t>
            </a:r>
            <a:r>
              <a:rPr lang="nl-BE" sz="1600" dirty="0" err="1">
                <a:solidFill>
                  <a:schemeClr val="bg1"/>
                </a:solidFill>
              </a:rPr>
              <a:t>litres</a:t>
            </a:r>
            <a:endParaRPr lang="nl-BE" sz="1600" dirty="0">
              <a:solidFill>
                <a:schemeClr val="bg1"/>
              </a:solidFill>
            </a:endParaRP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573194"/>
            <a:ext cx="2190750" cy="3284806"/>
          </a:xfrm>
          <a:prstGeom prst="rect">
            <a:avLst/>
          </a:prstGeom>
          <a:solidFill>
            <a:srgbClr val="AFCA15"/>
          </a:solidFill>
        </p:spPr>
        <p:txBody>
          <a:bodyPr wrap="square" lIns="323850" tIns="324000" rIns="324000" bIns="324000" rtlCol="0">
            <a:normAutofit/>
          </a:bodyPr>
          <a:lstStyle/>
          <a:p>
            <a:r>
              <a:rPr lang="nl-BE" sz="4000" b="1" dirty="0">
                <a:solidFill>
                  <a:schemeClr val="bg1"/>
                </a:solidFill>
              </a:rPr>
              <a:t>D</a:t>
            </a:r>
            <a:endParaRPr lang="nl-BE" sz="4400" b="1" dirty="0">
              <a:solidFill>
                <a:schemeClr val="bg1"/>
              </a:solidFill>
            </a:endParaRPr>
          </a:p>
          <a:p>
            <a:r>
              <a:rPr lang="nl-BE" sz="1600" dirty="0">
                <a:solidFill>
                  <a:schemeClr val="bg1"/>
                </a:solidFill>
              </a:rPr>
              <a:t>30 </a:t>
            </a:r>
            <a:r>
              <a:rPr lang="nl-BE" sz="1600" dirty="0" err="1">
                <a:solidFill>
                  <a:schemeClr val="bg1"/>
                </a:solidFill>
              </a:rPr>
              <a:t>litres</a:t>
            </a:r>
            <a:endParaRPr lang="nl-BE" sz="1600" dirty="0">
              <a:solidFill>
                <a:schemeClr val="bg1"/>
              </a:solidFill>
            </a:endParaRPr>
          </a:p>
        </p:txBody>
      </p:sp>
      <p:sp>
        <p:nvSpPr>
          <p:cNvPr id="12" name="Rectangle 8">
            <a:extLst>
              <a:ext uri="{FF2B5EF4-FFF2-40B4-BE49-F238E27FC236}">
                <a16:creationId xmlns:a16="http://schemas.microsoft.com/office/drawing/2014/main" id="{54560B85-D35C-46BD-9094-1D1B006F8564}"/>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364964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dirty="0">
                <a:solidFill>
                  <a:srgbClr val="473F30"/>
                </a:solidFill>
                <a:latin typeface="+mn-lt"/>
              </a:rPr>
              <a:t>QUESTION 6</a:t>
            </a:r>
            <a:endParaRPr lang="nl-BE" sz="4000" dirty="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pPr algn="just">
              <a:lnSpc>
                <a:spcPct val="115000"/>
              </a:lnSpc>
              <a:spcAft>
                <a:spcPts val="800"/>
              </a:spcAft>
            </a:pPr>
            <a:r>
              <a:rPr lang="fr-FR" sz="1800" dirty="0">
                <a:solidFill>
                  <a:srgbClr val="473F30"/>
                </a:solidFill>
                <a:effectLst/>
                <a:latin typeface="Calibri" panose="020F0502020204030204" pitchFamily="34" charset="0"/>
                <a:ea typeface="Calibri" panose="020F0502020204030204" pitchFamily="34" charset="0"/>
                <a:cs typeface="Times New Roman" panose="02020603050405020304" pitchFamily="18" charset="0"/>
              </a:rPr>
              <a:t>Combien de litres d’eau sont nécessaires pour la production d’1 kg de papier « recyclé » (matière première = vieux papier) ?</a:t>
            </a:r>
            <a:endParaRPr lang="nl-BE" sz="1800" dirty="0">
              <a:solidFill>
                <a:srgbClr val="473F30"/>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5" name="Tekstvak 4">
            <a:extLst>
              <a:ext uri="{FF2B5EF4-FFF2-40B4-BE49-F238E27FC236}">
                <a16:creationId xmlns:a16="http://schemas.microsoft.com/office/drawing/2014/main" id="{E9A1B680-B867-44C4-BC61-FDB1C27CA6AB}"/>
              </a:ext>
            </a:extLst>
          </p:cNvPr>
          <p:cNvSpPr txBox="1"/>
          <p:nvPr/>
        </p:nvSpPr>
        <p:spPr>
          <a:xfrm>
            <a:off x="0" y="280118"/>
            <a:ext cx="2190750" cy="3429000"/>
          </a:xfrm>
          <a:prstGeom prst="rect">
            <a:avLst/>
          </a:prstGeom>
          <a:solidFill>
            <a:srgbClr val="28AF8A"/>
          </a:solidFill>
        </p:spPr>
        <p:txBody>
          <a:bodyPr wrap="square" lIns="323850" tIns="324000" rIns="324000" bIns="324000" rtlCol="0">
            <a:normAutofit/>
          </a:bodyPr>
          <a:lstStyle/>
          <a:p>
            <a:r>
              <a:rPr lang="nl-BE" sz="4000" b="1" dirty="0">
                <a:solidFill>
                  <a:schemeClr val="bg1"/>
                </a:solidFill>
              </a:rPr>
              <a:t>A</a:t>
            </a:r>
          </a:p>
          <a:p>
            <a:r>
              <a:rPr lang="nl-BE" sz="1600" dirty="0">
                <a:solidFill>
                  <a:schemeClr val="bg1"/>
                </a:solidFill>
              </a:rPr>
              <a:t>0 </a:t>
            </a:r>
            <a:r>
              <a:rPr lang="nl-BE" sz="1600" dirty="0" err="1">
                <a:solidFill>
                  <a:schemeClr val="bg1"/>
                </a:solidFill>
              </a:rPr>
              <a:t>litres</a:t>
            </a:r>
            <a:endParaRPr lang="nl-BE" sz="1600" dirty="0">
              <a:solidFill>
                <a:schemeClr val="bg1"/>
              </a:solidFill>
            </a:endParaRP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280118"/>
            <a:ext cx="2190750" cy="3429000"/>
          </a:xfrm>
          <a:prstGeom prst="rect">
            <a:avLst/>
          </a:prstGeom>
          <a:solidFill>
            <a:srgbClr val="E8880A"/>
          </a:solidFill>
        </p:spPr>
        <p:txBody>
          <a:bodyPr wrap="square" lIns="323850" tIns="324000" rIns="324000" bIns="324000" rtlCol="0" anchor="t">
            <a:normAutofit/>
          </a:bodyPr>
          <a:lstStyle/>
          <a:p>
            <a:r>
              <a:rPr lang="nl-BE" sz="4000" b="1" dirty="0">
                <a:solidFill>
                  <a:schemeClr val="bg1"/>
                </a:solidFill>
              </a:rPr>
              <a:t>B</a:t>
            </a:r>
            <a:endParaRPr lang="nl-BE" sz="4000" b="1" dirty="0">
              <a:solidFill>
                <a:schemeClr val="bg1"/>
              </a:solidFill>
              <a:cs typeface="Calibri"/>
            </a:endParaRPr>
          </a:p>
          <a:p>
            <a:r>
              <a:rPr lang="nl-BE" sz="1600" dirty="0">
                <a:solidFill>
                  <a:schemeClr val="bg1"/>
                </a:solidFill>
              </a:rPr>
              <a:t>3 </a:t>
            </a:r>
            <a:r>
              <a:rPr lang="nl-BE" sz="1600" dirty="0" err="1">
                <a:solidFill>
                  <a:schemeClr val="bg1"/>
                </a:solidFill>
              </a:rPr>
              <a:t>litres</a:t>
            </a:r>
            <a:endParaRPr lang="nl-BE" sz="1600" dirty="0">
              <a:solidFill>
                <a:schemeClr val="bg1"/>
              </a:solidFill>
              <a:cs typeface="Calibri"/>
            </a:endParaRPr>
          </a:p>
        </p:txBody>
      </p:sp>
      <p:sp>
        <p:nvSpPr>
          <p:cNvPr id="10" name="Tekstvak 9">
            <a:extLst>
              <a:ext uri="{FF2B5EF4-FFF2-40B4-BE49-F238E27FC236}">
                <a16:creationId xmlns:a16="http://schemas.microsoft.com/office/drawing/2014/main" id="{4D568529-1418-4E43-99EB-50C354AE9297}"/>
              </a:ext>
            </a:extLst>
          </p:cNvPr>
          <p:cNvSpPr txBox="1"/>
          <p:nvPr/>
        </p:nvSpPr>
        <p:spPr>
          <a:xfrm>
            <a:off x="0" y="3559126"/>
            <a:ext cx="2190750" cy="3298874"/>
          </a:xfrm>
          <a:prstGeom prst="rect">
            <a:avLst/>
          </a:prstGeom>
          <a:solidFill>
            <a:srgbClr val="E52B51"/>
          </a:solidFill>
        </p:spPr>
        <p:txBody>
          <a:bodyPr wrap="square" lIns="323850" tIns="324000" rIns="324000" bIns="324000" rtlCol="0">
            <a:normAutofit/>
          </a:bodyPr>
          <a:lstStyle/>
          <a:p>
            <a:r>
              <a:rPr lang="nl-BE" sz="4000" b="1" dirty="0">
                <a:solidFill>
                  <a:schemeClr val="bg1"/>
                </a:solidFill>
              </a:rPr>
              <a:t>C</a:t>
            </a:r>
          </a:p>
          <a:p>
            <a:r>
              <a:rPr lang="nl-BE" sz="1600" dirty="0">
                <a:solidFill>
                  <a:schemeClr val="bg1"/>
                </a:solidFill>
              </a:rPr>
              <a:t>10 </a:t>
            </a:r>
            <a:r>
              <a:rPr lang="nl-BE" sz="1600" dirty="0" err="1">
                <a:solidFill>
                  <a:schemeClr val="bg1"/>
                </a:solidFill>
              </a:rPr>
              <a:t>litres</a:t>
            </a:r>
            <a:endParaRPr lang="nl-BE" sz="1600" dirty="0">
              <a:solidFill>
                <a:schemeClr val="bg1"/>
              </a:solidFill>
            </a:endParaRP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559126"/>
            <a:ext cx="2190750" cy="3298874"/>
          </a:xfrm>
          <a:prstGeom prst="rect">
            <a:avLst/>
          </a:prstGeom>
          <a:solidFill>
            <a:srgbClr val="AFCA15"/>
          </a:solidFill>
        </p:spPr>
        <p:txBody>
          <a:bodyPr wrap="square" lIns="323850" tIns="324000" rIns="324000" bIns="324000" rtlCol="0">
            <a:normAutofit/>
          </a:bodyPr>
          <a:lstStyle/>
          <a:p>
            <a:r>
              <a:rPr lang="nl-BE" sz="4000" b="1" dirty="0">
                <a:solidFill>
                  <a:schemeClr val="bg1"/>
                </a:solidFill>
              </a:rPr>
              <a:t>D</a:t>
            </a:r>
            <a:endParaRPr lang="nl-BE" sz="4400" b="1" dirty="0">
              <a:solidFill>
                <a:schemeClr val="bg1"/>
              </a:solidFill>
            </a:endParaRPr>
          </a:p>
          <a:p>
            <a:r>
              <a:rPr lang="nl-BE" sz="1600" dirty="0">
                <a:solidFill>
                  <a:schemeClr val="bg1"/>
                </a:solidFill>
              </a:rPr>
              <a:t>30 </a:t>
            </a:r>
            <a:r>
              <a:rPr lang="nl-BE" sz="1600" dirty="0" err="1">
                <a:solidFill>
                  <a:schemeClr val="bg1"/>
                </a:solidFill>
              </a:rPr>
              <a:t>litres</a:t>
            </a:r>
            <a:endParaRPr lang="nl-BE" sz="1600" dirty="0">
              <a:solidFill>
                <a:schemeClr val="bg1"/>
              </a:solidFill>
            </a:endParaRPr>
          </a:p>
        </p:txBody>
      </p:sp>
      <p:sp>
        <p:nvSpPr>
          <p:cNvPr id="12" name="Rectangle 8">
            <a:extLst>
              <a:ext uri="{FF2B5EF4-FFF2-40B4-BE49-F238E27FC236}">
                <a16:creationId xmlns:a16="http://schemas.microsoft.com/office/drawing/2014/main" id="{A6F43E33-1967-4A32-B119-D5C8B7808151}"/>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pic>
        <p:nvPicPr>
          <p:cNvPr id="6" name="Afbeelding 5" descr="Afbeelding met water, buiten, gebouw, groen&#10;&#10;Automatisch gegenereerde beschrijving">
            <a:extLst>
              <a:ext uri="{FF2B5EF4-FFF2-40B4-BE49-F238E27FC236}">
                <a16:creationId xmlns:a16="http://schemas.microsoft.com/office/drawing/2014/main" id="{59F5E935-4226-48DB-A3CA-5DC77CA8C767}"/>
              </a:ext>
            </a:extLst>
          </p:cNvPr>
          <p:cNvPicPr>
            <a:picLocks noChangeAspect="1"/>
          </p:cNvPicPr>
          <p:nvPr/>
        </p:nvPicPr>
        <p:blipFill>
          <a:blip r:embed="rId3"/>
          <a:stretch>
            <a:fillRect/>
          </a:stretch>
        </p:blipFill>
        <p:spPr>
          <a:xfrm>
            <a:off x="5046133" y="3601904"/>
            <a:ext cx="3574258" cy="2674445"/>
          </a:xfrm>
          <a:prstGeom prst="rect">
            <a:avLst/>
          </a:prstGeom>
        </p:spPr>
      </p:pic>
    </p:spTree>
    <p:extLst>
      <p:ext uri="{BB962C8B-B14F-4D97-AF65-F5344CB8AC3E}">
        <p14:creationId xmlns:p14="http://schemas.microsoft.com/office/powerpoint/2010/main" val="10078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1" presetClass="exit"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hidden"/>
                                      </p:to>
                                    </p:set>
                                  </p:childTnLst>
                                </p:cTn>
                              </p:par>
                              <p:par>
                                <p:cTn id="10" presetID="1" presetClass="exit"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hidden"/>
                                      </p:to>
                                    </p:set>
                                  </p:childTnLst>
                                </p:cTn>
                              </p:par>
                              <p:par>
                                <p:cTn id="12" presetID="1" presetClass="exit"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dirty="0">
                <a:solidFill>
                  <a:srgbClr val="473F30"/>
                </a:solidFill>
                <a:latin typeface="+mn-lt"/>
              </a:rPr>
              <a:t>QUESTION 7</a:t>
            </a:r>
            <a:endParaRPr lang="nl-BE" sz="4000" dirty="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3785"/>
          </a:xfrm>
        </p:spPr>
        <p:txBody>
          <a:bodyPr>
            <a:normAutofit/>
          </a:bodyPr>
          <a:lstStyle/>
          <a:p>
            <a:r>
              <a:rPr lang="fr-FR" sz="1800" dirty="0">
                <a:solidFill>
                  <a:srgbClr val="473F30"/>
                </a:solidFill>
              </a:rPr>
              <a:t>L’énoncé ci-dessous est-il VRAI ou FAUX ?</a:t>
            </a:r>
          </a:p>
          <a:p>
            <a:r>
              <a:rPr lang="fr-FR" sz="1800" dirty="0">
                <a:solidFill>
                  <a:srgbClr val="473F30"/>
                </a:solidFill>
              </a:rPr>
              <a:t> </a:t>
            </a:r>
          </a:p>
          <a:p>
            <a:r>
              <a:rPr lang="fr-FR" sz="1800" i="1" dirty="0">
                <a:solidFill>
                  <a:srgbClr val="473F30"/>
                </a:solidFill>
              </a:rPr>
              <a:t>« On voit toujours la différence entre le papier recyclé et le papier neuf. » </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280118"/>
            <a:ext cx="2190750" cy="3429000"/>
          </a:xfrm>
          <a:prstGeom prst="rect">
            <a:avLst/>
          </a:prstGeom>
          <a:solidFill>
            <a:srgbClr val="E52B51"/>
          </a:solidFill>
        </p:spPr>
        <p:txBody>
          <a:bodyPr wrap="square" lIns="323850" tIns="324000" rIns="324000" bIns="324000" rtlCol="0">
            <a:normAutofit/>
          </a:bodyPr>
          <a:lstStyle/>
          <a:p>
            <a:r>
              <a:rPr lang="nl-BE" sz="4000" b="1" dirty="0">
                <a:solidFill>
                  <a:schemeClr val="bg1"/>
                </a:solidFill>
              </a:rPr>
              <a:t>A</a:t>
            </a:r>
          </a:p>
          <a:p>
            <a:r>
              <a:rPr lang="nl-BE" sz="1600" dirty="0">
                <a:solidFill>
                  <a:schemeClr val="bg1"/>
                </a:solidFill>
              </a:rPr>
              <a:t>FAUX</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0" y="3530990"/>
            <a:ext cx="2190750" cy="3327009"/>
          </a:xfrm>
          <a:prstGeom prst="rect">
            <a:avLst/>
          </a:prstGeom>
          <a:solidFill>
            <a:srgbClr val="AFCA15"/>
          </a:solidFill>
        </p:spPr>
        <p:txBody>
          <a:bodyPr wrap="square" lIns="323850" tIns="324000" rIns="324000" bIns="324000" rtlCol="0">
            <a:normAutofit/>
          </a:bodyPr>
          <a:lstStyle/>
          <a:p>
            <a:r>
              <a:rPr lang="nl-BE" sz="4000" b="1" dirty="0">
                <a:solidFill>
                  <a:schemeClr val="bg1"/>
                </a:solidFill>
              </a:rPr>
              <a:t>B</a:t>
            </a:r>
            <a:endParaRPr lang="nl-BE" sz="4400" b="1" dirty="0">
              <a:solidFill>
                <a:schemeClr val="bg1"/>
              </a:solidFill>
            </a:endParaRPr>
          </a:p>
          <a:p>
            <a:r>
              <a:rPr lang="nl-BE" sz="1600" dirty="0">
                <a:solidFill>
                  <a:schemeClr val="bg1"/>
                </a:solidFill>
              </a:rPr>
              <a:t>VRAI</a:t>
            </a:r>
          </a:p>
        </p:txBody>
      </p:sp>
      <p:sp>
        <p:nvSpPr>
          <p:cNvPr id="6" name="Rectangle 8">
            <a:extLst>
              <a:ext uri="{FF2B5EF4-FFF2-40B4-BE49-F238E27FC236}">
                <a16:creationId xmlns:a16="http://schemas.microsoft.com/office/drawing/2014/main" id="{E4778226-CC01-4EFF-937B-8A5620727F43}"/>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220601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dirty="0">
                <a:solidFill>
                  <a:srgbClr val="473F30"/>
                </a:solidFill>
                <a:latin typeface="+mn-lt"/>
              </a:rPr>
              <a:t>QUESTION 7</a:t>
            </a:r>
            <a:endParaRPr lang="nl-BE" sz="4000" dirty="0">
              <a:solidFill>
                <a:srgbClr val="473F30"/>
              </a:solidFill>
              <a:latin typeface="+mn-lt"/>
            </a:endParaRPr>
          </a:p>
        </p:txBody>
      </p:sp>
      <p:sp>
        <p:nvSpPr>
          <p:cNvPr id="10" name="Tekstvak 9">
            <a:extLst>
              <a:ext uri="{FF2B5EF4-FFF2-40B4-BE49-F238E27FC236}">
                <a16:creationId xmlns:a16="http://schemas.microsoft.com/office/drawing/2014/main" id="{4D568529-1418-4E43-99EB-50C354AE9297}"/>
              </a:ext>
            </a:extLst>
          </p:cNvPr>
          <p:cNvSpPr txBox="1"/>
          <p:nvPr/>
        </p:nvSpPr>
        <p:spPr>
          <a:xfrm>
            <a:off x="0" y="280118"/>
            <a:ext cx="2190750" cy="3429000"/>
          </a:xfrm>
          <a:prstGeom prst="rect">
            <a:avLst/>
          </a:prstGeom>
          <a:solidFill>
            <a:srgbClr val="E52B51"/>
          </a:solidFill>
        </p:spPr>
        <p:txBody>
          <a:bodyPr wrap="square" lIns="323850" tIns="324000" rIns="324000" bIns="324000" rtlCol="0" anchor="t">
            <a:normAutofit/>
          </a:bodyPr>
          <a:lstStyle/>
          <a:p>
            <a:r>
              <a:rPr lang="nl-BE" sz="4000" b="1" dirty="0">
                <a:solidFill>
                  <a:schemeClr val="bg1"/>
                </a:solidFill>
              </a:rPr>
              <a:t>A</a:t>
            </a:r>
            <a:endParaRPr lang="nl-BE" sz="4000" b="1" dirty="0">
              <a:solidFill>
                <a:schemeClr val="bg1"/>
              </a:solidFill>
              <a:cs typeface="Calibri"/>
            </a:endParaRPr>
          </a:p>
          <a:p>
            <a:r>
              <a:rPr lang="nl-BE" sz="1600" dirty="0">
                <a:solidFill>
                  <a:schemeClr val="bg1"/>
                </a:solidFill>
              </a:rPr>
              <a:t>FAUX</a:t>
            </a:r>
            <a:endParaRPr lang="nl-BE" sz="1600" dirty="0">
              <a:solidFill>
                <a:schemeClr val="bg1"/>
              </a:solidFill>
              <a:cs typeface="Calibri"/>
            </a:endParaRPr>
          </a:p>
        </p:txBody>
      </p:sp>
      <p:sp>
        <p:nvSpPr>
          <p:cNvPr id="11" name="Tekstvak 10">
            <a:extLst>
              <a:ext uri="{FF2B5EF4-FFF2-40B4-BE49-F238E27FC236}">
                <a16:creationId xmlns:a16="http://schemas.microsoft.com/office/drawing/2014/main" id="{C47C3FBE-30C7-49BF-9624-8367CA49BF37}"/>
              </a:ext>
            </a:extLst>
          </p:cNvPr>
          <p:cNvSpPr txBox="1"/>
          <p:nvPr/>
        </p:nvSpPr>
        <p:spPr>
          <a:xfrm>
            <a:off x="0" y="3545058"/>
            <a:ext cx="2190750" cy="3312942"/>
          </a:xfrm>
          <a:prstGeom prst="rect">
            <a:avLst/>
          </a:prstGeom>
          <a:solidFill>
            <a:srgbClr val="AFCA15"/>
          </a:solidFill>
        </p:spPr>
        <p:txBody>
          <a:bodyPr wrap="square" lIns="323850" tIns="324000" rIns="324000" bIns="324000" rtlCol="0">
            <a:normAutofit/>
          </a:bodyPr>
          <a:lstStyle/>
          <a:p>
            <a:r>
              <a:rPr lang="nl-BE" sz="4000" b="1" dirty="0">
                <a:solidFill>
                  <a:schemeClr val="bg1"/>
                </a:solidFill>
              </a:rPr>
              <a:t>B</a:t>
            </a:r>
            <a:endParaRPr lang="nl-BE" sz="4400" b="1" dirty="0">
              <a:solidFill>
                <a:schemeClr val="bg1"/>
              </a:solidFill>
            </a:endParaRPr>
          </a:p>
          <a:p>
            <a:r>
              <a:rPr lang="nl-BE" sz="1600" dirty="0">
                <a:solidFill>
                  <a:schemeClr val="bg1"/>
                </a:solidFill>
              </a:rPr>
              <a:t>VRAI</a:t>
            </a:r>
          </a:p>
        </p:txBody>
      </p:sp>
      <p:sp>
        <p:nvSpPr>
          <p:cNvPr id="13" name="Tijdelijke aanduiding voor tekst 8">
            <a:extLst>
              <a:ext uri="{FF2B5EF4-FFF2-40B4-BE49-F238E27FC236}">
                <a16:creationId xmlns:a16="http://schemas.microsoft.com/office/drawing/2014/main" id="{E931ECA2-D2BD-49CE-8800-EA4559FF26BC}"/>
              </a:ext>
            </a:extLst>
          </p:cNvPr>
          <p:cNvSpPr txBox="1">
            <a:spLocks/>
          </p:cNvSpPr>
          <p:nvPr/>
        </p:nvSpPr>
        <p:spPr>
          <a:xfrm>
            <a:off x="4762501" y="2196615"/>
            <a:ext cx="3910445" cy="2273785"/>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fr-FR" sz="1800" dirty="0">
                <a:solidFill>
                  <a:srgbClr val="473F30"/>
                </a:solidFill>
              </a:rPr>
              <a:t>L’énoncé ci-dessous est-il VRAI ou FAUX ?</a:t>
            </a:r>
          </a:p>
          <a:p>
            <a:r>
              <a:rPr lang="fr-FR" sz="1800" dirty="0">
                <a:solidFill>
                  <a:srgbClr val="473F30"/>
                </a:solidFill>
              </a:rPr>
              <a:t> </a:t>
            </a:r>
          </a:p>
          <a:p>
            <a:r>
              <a:rPr lang="fr-FR" sz="1800" i="1" dirty="0">
                <a:solidFill>
                  <a:srgbClr val="473F30"/>
                </a:solidFill>
              </a:rPr>
              <a:t>« On voit toujours la différence entre le papier recyclé et le papier neuf. » </a:t>
            </a:r>
          </a:p>
          <a:p>
            <a:endParaRPr lang="nl-NL" sz="1800" dirty="0">
              <a:solidFill>
                <a:srgbClr val="473F30"/>
              </a:solidFill>
            </a:endParaRPr>
          </a:p>
        </p:txBody>
      </p:sp>
      <p:sp>
        <p:nvSpPr>
          <p:cNvPr id="6" name="Rectangle 8">
            <a:extLst>
              <a:ext uri="{FF2B5EF4-FFF2-40B4-BE49-F238E27FC236}">
                <a16:creationId xmlns:a16="http://schemas.microsoft.com/office/drawing/2014/main" id="{78AD129B-0477-4067-8E43-D7DD34764D5E}"/>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pic>
        <p:nvPicPr>
          <p:cNvPr id="3" name="Afbeelding 2" descr="Afbeelding met binnen, geparkeerd&#10;&#10;Automatisch gegenereerde beschrijving">
            <a:extLst>
              <a:ext uri="{FF2B5EF4-FFF2-40B4-BE49-F238E27FC236}">
                <a16:creationId xmlns:a16="http://schemas.microsoft.com/office/drawing/2014/main" id="{A5CE4CB1-7BD2-419D-BA37-0E283FA454D2}"/>
              </a:ext>
            </a:extLst>
          </p:cNvPr>
          <p:cNvPicPr>
            <a:picLocks noChangeAspect="1"/>
          </p:cNvPicPr>
          <p:nvPr/>
        </p:nvPicPr>
        <p:blipFill>
          <a:blip r:embed="rId3"/>
          <a:stretch>
            <a:fillRect/>
          </a:stretch>
        </p:blipFill>
        <p:spPr>
          <a:xfrm>
            <a:off x="2610754" y="1524327"/>
            <a:ext cx="6062192" cy="4041462"/>
          </a:xfrm>
          <a:prstGeom prst="rect">
            <a:avLst/>
          </a:prstGeom>
        </p:spPr>
      </p:pic>
    </p:spTree>
    <p:extLst>
      <p:ext uri="{BB962C8B-B14F-4D97-AF65-F5344CB8AC3E}">
        <p14:creationId xmlns:p14="http://schemas.microsoft.com/office/powerpoint/2010/main" val="21509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1" presetClass="exit"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dirty="0">
                <a:solidFill>
                  <a:srgbClr val="473F30"/>
                </a:solidFill>
                <a:latin typeface="+mn-lt"/>
              </a:rPr>
              <a:t>QUESTION 8</a:t>
            </a:r>
            <a:endParaRPr lang="nl-BE" sz="4000" dirty="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r>
              <a:rPr lang="fr-FR" sz="1800" dirty="0">
                <a:solidFill>
                  <a:srgbClr val="473F30"/>
                </a:solidFill>
              </a:rPr>
              <a:t>D’où vient le mot « papier » ?</a:t>
            </a:r>
          </a:p>
        </p:txBody>
      </p:sp>
      <p:sp>
        <p:nvSpPr>
          <p:cNvPr id="5" name="Tekstvak 4">
            <a:extLst>
              <a:ext uri="{FF2B5EF4-FFF2-40B4-BE49-F238E27FC236}">
                <a16:creationId xmlns:a16="http://schemas.microsoft.com/office/drawing/2014/main" id="{E9A1B680-B867-44C4-BC61-FDB1C27CA6AB}"/>
              </a:ext>
            </a:extLst>
          </p:cNvPr>
          <p:cNvSpPr txBox="1"/>
          <p:nvPr/>
        </p:nvSpPr>
        <p:spPr>
          <a:xfrm>
            <a:off x="0" y="280118"/>
            <a:ext cx="2190750" cy="3429000"/>
          </a:xfrm>
          <a:prstGeom prst="rect">
            <a:avLst/>
          </a:prstGeom>
          <a:solidFill>
            <a:srgbClr val="28AF8A"/>
          </a:solidFill>
        </p:spPr>
        <p:txBody>
          <a:bodyPr wrap="square" lIns="323850" tIns="324000" rIns="324000" bIns="324000" rtlCol="0">
            <a:normAutofit/>
          </a:bodyPr>
          <a:lstStyle/>
          <a:p>
            <a:r>
              <a:rPr lang="nl-BE" sz="4000" b="1" dirty="0">
                <a:solidFill>
                  <a:schemeClr val="bg1"/>
                </a:solidFill>
              </a:rPr>
              <a:t>A</a:t>
            </a:r>
          </a:p>
          <a:p>
            <a:r>
              <a:rPr lang="nl-BE" sz="1600" dirty="0">
                <a:solidFill>
                  <a:schemeClr val="bg1"/>
                </a:solidFill>
              </a:rPr>
              <a:t>De la </a:t>
            </a:r>
            <a:r>
              <a:rPr lang="nl-BE" sz="1600" dirty="0" err="1">
                <a:solidFill>
                  <a:schemeClr val="bg1"/>
                </a:solidFill>
              </a:rPr>
              <a:t>plante</a:t>
            </a:r>
            <a:r>
              <a:rPr lang="nl-BE" sz="1600" dirty="0">
                <a:solidFill>
                  <a:schemeClr val="bg1"/>
                </a:solidFill>
              </a:rPr>
              <a:t> de papyrus</a:t>
            </a: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280118"/>
            <a:ext cx="2190750" cy="3429000"/>
          </a:xfrm>
          <a:prstGeom prst="rect">
            <a:avLst/>
          </a:prstGeom>
          <a:solidFill>
            <a:srgbClr val="E8880A"/>
          </a:solidFill>
        </p:spPr>
        <p:txBody>
          <a:bodyPr wrap="square" lIns="323850" tIns="324000" rIns="324000" bIns="324000" rtlCol="0">
            <a:normAutofit/>
          </a:bodyPr>
          <a:lstStyle/>
          <a:p>
            <a:r>
              <a:rPr lang="nl-BE" sz="4000" b="1" dirty="0">
                <a:solidFill>
                  <a:schemeClr val="bg1"/>
                </a:solidFill>
              </a:rPr>
              <a:t>B</a:t>
            </a:r>
          </a:p>
          <a:p>
            <a:r>
              <a:rPr lang="nl-BE" sz="1600" dirty="0">
                <a:solidFill>
                  <a:schemeClr val="bg1"/>
                </a:solidFill>
              </a:rPr>
              <a:t>Du </a:t>
            </a:r>
            <a:r>
              <a:rPr lang="nl-BE" sz="1600" dirty="0" err="1">
                <a:solidFill>
                  <a:schemeClr val="bg1"/>
                </a:solidFill>
              </a:rPr>
              <a:t>dieu</a:t>
            </a:r>
            <a:r>
              <a:rPr lang="nl-BE" sz="1600" dirty="0">
                <a:solidFill>
                  <a:schemeClr val="bg1"/>
                </a:solidFill>
              </a:rPr>
              <a:t> Papyrus</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3530990"/>
            <a:ext cx="2190750" cy="3327009"/>
          </a:xfrm>
          <a:prstGeom prst="rect">
            <a:avLst/>
          </a:prstGeom>
          <a:solidFill>
            <a:srgbClr val="E52B51"/>
          </a:solidFill>
        </p:spPr>
        <p:txBody>
          <a:bodyPr wrap="square" lIns="323850" tIns="324000" rIns="324000" bIns="324000" rtlCol="0">
            <a:normAutofit/>
          </a:bodyPr>
          <a:lstStyle/>
          <a:p>
            <a:r>
              <a:rPr lang="nl-BE" sz="4000" b="1" dirty="0">
                <a:solidFill>
                  <a:schemeClr val="bg1"/>
                </a:solidFill>
              </a:rPr>
              <a:t>C</a:t>
            </a:r>
          </a:p>
          <a:p>
            <a:r>
              <a:rPr lang="nl-BE" sz="1600" dirty="0">
                <a:solidFill>
                  <a:schemeClr val="bg1"/>
                </a:solidFill>
              </a:rPr>
              <a:t>De </a:t>
            </a:r>
            <a:r>
              <a:rPr lang="nl-BE" sz="1600" dirty="0" err="1">
                <a:solidFill>
                  <a:schemeClr val="bg1"/>
                </a:solidFill>
              </a:rPr>
              <a:t>l’inventeur</a:t>
            </a:r>
            <a:r>
              <a:rPr lang="nl-BE" sz="1600" dirty="0">
                <a:solidFill>
                  <a:schemeClr val="bg1"/>
                </a:solidFill>
              </a:rPr>
              <a:t> du papier, M. P.A. Pier</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530990"/>
            <a:ext cx="2190750" cy="3327010"/>
          </a:xfrm>
          <a:prstGeom prst="rect">
            <a:avLst/>
          </a:prstGeom>
          <a:solidFill>
            <a:srgbClr val="AFCA15"/>
          </a:solidFill>
        </p:spPr>
        <p:txBody>
          <a:bodyPr wrap="square" lIns="323850" tIns="324000" rIns="324000" bIns="324000" rtlCol="0">
            <a:normAutofit/>
          </a:bodyPr>
          <a:lstStyle/>
          <a:p>
            <a:r>
              <a:rPr lang="nl-BE" sz="4000" b="1" dirty="0">
                <a:solidFill>
                  <a:schemeClr val="bg1"/>
                </a:solidFill>
              </a:rPr>
              <a:t>D</a:t>
            </a:r>
            <a:endParaRPr lang="nl-BE" sz="4400" b="1" dirty="0">
              <a:solidFill>
                <a:schemeClr val="bg1"/>
              </a:solidFill>
            </a:endParaRPr>
          </a:p>
          <a:p>
            <a:r>
              <a:rPr lang="nl-BE" sz="1600" dirty="0" err="1">
                <a:solidFill>
                  <a:schemeClr val="bg1"/>
                </a:solidFill>
              </a:rPr>
              <a:t>D’un</a:t>
            </a:r>
            <a:r>
              <a:rPr lang="nl-BE" sz="1600" dirty="0">
                <a:solidFill>
                  <a:schemeClr val="bg1"/>
                </a:solidFill>
              </a:rPr>
              <a:t> petit </a:t>
            </a:r>
            <a:r>
              <a:rPr lang="nl-BE" sz="1600" dirty="0" err="1">
                <a:solidFill>
                  <a:schemeClr val="bg1"/>
                </a:solidFill>
              </a:rPr>
              <a:t>animal</a:t>
            </a:r>
            <a:r>
              <a:rPr lang="nl-BE" sz="1600" dirty="0">
                <a:solidFill>
                  <a:schemeClr val="bg1"/>
                </a:solidFill>
              </a:rPr>
              <a:t> </a:t>
            </a:r>
            <a:r>
              <a:rPr lang="nl-BE" sz="1600" dirty="0" err="1">
                <a:solidFill>
                  <a:schemeClr val="bg1"/>
                </a:solidFill>
              </a:rPr>
              <a:t>qui</a:t>
            </a:r>
            <a:r>
              <a:rPr lang="nl-BE" sz="1600" dirty="0">
                <a:solidFill>
                  <a:schemeClr val="bg1"/>
                </a:solidFill>
              </a:rPr>
              <a:t> </a:t>
            </a:r>
            <a:r>
              <a:rPr lang="nl-BE" sz="1600" dirty="0" err="1">
                <a:solidFill>
                  <a:schemeClr val="bg1"/>
                </a:solidFill>
              </a:rPr>
              <a:t>aime</a:t>
            </a:r>
            <a:r>
              <a:rPr lang="nl-BE" sz="1600" dirty="0">
                <a:solidFill>
                  <a:schemeClr val="bg1"/>
                </a:solidFill>
              </a:rPr>
              <a:t> </a:t>
            </a:r>
            <a:r>
              <a:rPr lang="nl-BE" sz="1600" dirty="0" err="1">
                <a:solidFill>
                  <a:schemeClr val="bg1"/>
                </a:solidFill>
              </a:rPr>
              <a:t>manger</a:t>
            </a:r>
            <a:r>
              <a:rPr lang="nl-BE" sz="1600" dirty="0">
                <a:solidFill>
                  <a:schemeClr val="bg1"/>
                </a:solidFill>
              </a:rPr>
              <a:t> du papier</a:t>
            </a:r>
          </a:p>
        </p:txBody>
      </p:sp>
      <p:sp>
        <p:nvSpPr>
          <p:cNvPr id="12" name="Rectangle 8">
            <a:extLst>
              <a:ext uri="{FF2B5EF4-FFF2-40B4-BE49-F238E27FC236}">
                <a16:creationId xmlns:a16="http://schemas.microsoft.com/office/drawing/2014/main" id="{3164B893-388C-4AC1-AB3E-6B51C6C41514}"/>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59697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895CE"/>
        </a:solidFill>
        <a:effectLst/>
      </p:bgPr>
    </p:bg>
    <p:spTree>
      <p:nvGrpSpPr>
        <p:cNvPr id="1" name=""/>
        <p:cNvGrpSpPr/>
        <p:nvPr/>
      </p:nvGrpSpPr>
      <p:grpSpPr>
        <a:xfrm>
          <a:off x="0" y="0"/>
          <a:ext cx="0" cy="0"/>
          <a:chOff x="0" y="0"/>
          <a:chExt cx="0" cy="0"/>
        </a:xfrm>
      </p:grpSpPr>
      <p:pic>
        <p:nvPicPr>
          <p:cNvPr id="9" name="Image 8"/>
          <p:cNvPicPr>
            <a:picLocks noChangeAspect="1"/>
          </p:cNvPicPr>
          <p:nvPr/>
        </p:nvPicPr>
        <p:blipFill>
          <a:blip r:embed="rId2"/>
          <a:stretch>
            <a:fillRect/>
          </a:stretch>
        </p:blipFill>
        <p:spPr>
          <a:xfrm>
            <a:off x="7965948" y="5659743"/>
            <a:ext cx="1007177" cy="1036800"/>
          </a:xfrm>
          <a:prstGeom prst="rect">
            <a:avLst/>
          </a:prstGeom>
        </p:spPr>
      </p:pic>
      <p:sp>
        <p:nvSpPr>
          <p:cNvPr id="10" name="Sous-titre 2"/>
          <p:cNvSpPr txBox="1">
            <a:spLocks/>
          </p:cNvSpPr>
          <p:nvPr/>
        </p:nvSpPr>
        <p:spPr>
          <a:xfrm>
            <a:off x="894481" y="6494302"/>
            <a:ext cx="6311457" cy="22558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nl-NL" sz="900" b="1" dirty="0" err="1">
                <a:solidFill>
                  <a:srgbClr val="FFFFFF"/>
                </a:solidFill>
                <a:latin typeface="Calibri"/>
                <a:cs typeface="Calibri"/>
              </a:rPr>
              <a:t>GoodPlanet</a:t>
            </a:r>
            <a:r>
              <a:rPr lang="nl-NL" sz="900" b="1" dirty="0">
                <a:solidFill>
                  <a:srgbClr val="FFFFFF"/>
                </a:solidFill>
                <a:latin typeface="Calibri"/>
                <a:cs typeface="Calibri"/>
              </a:rPr>
              <a:t> Belgium </a:t>
            </a:r>
            <a:r>
              <a:rPr lang="nl-NL" sz="900" dirty="0">
                <a:solidFill>
                  <a:srgbClr val="FFFFFF"/>
                </a:solidFill>
                <a:latin typeface="Calibri"/>
                <a:cs typeface="Calibri"/>
              </a:rPr>
              <a:t> I  Edinburgstraat 26 </a:t>
            </a:r>
            <a:r>
              <a:rPr lang="nl-NL" sz="900" dirty="0" err="1">
                <a:solidFill>
                  <a:srgbClr val="FFFFFF"/>
                </a:solidFill>
                <a:latin typeface="Calibri"/>
                <a:cs typeface="Calibri"/>
              </a:rPr>
              <a:t>Rue</a:t>
            </a:r>
            <a:r>
              <a:rPr lang="nl-NL" sz="900" dirty="0">
                <a:solidFill>
                  <a:srgbClr val="FFFFFF"/>
                </a:solidFill>
                <a:latin typeface="Calibri"/>
                <a:cs typeface="Calibri"/>
              </a:rPr>
              <a:t> </a:t>
            </a:r>
            <a:r>
              <a:rPr lang="nl-NL" sz="900" dirty="0" err="1">
                <a:solidFill>
                  <a:srgbClr val="FFFFFF"/>
                </a:solidFill>
                <a:latin typeface="Calibri"/>
                <a:cs typeface="Calibri"/>
              </a:rPr>
              <a:t>d’Edimbourg</a:t>
            </a:r>
            <a:r>
              <a:rPr lang="nl-NL" sz="900" dirty="0">
                <a:solidFill>
                  <a:srgbClr val="FFFFFF"/>
                </a:solidFill>
                <a:latin typeface="Calibri"/>
                <a:cs typeface="Calibri"/>
              </a:rPr>
              <a:t>  </a:t>
            </a:r>
            <a:r>
              <a:rPr lang="nl-NL" sz="900" b="1" dirty="0">
                <a:solidFill>
                  <a:srgbClr val="FFFFFF"/>
                </a:solidFill>
                <a:latin typeface="Calibri"/>
                <a:cs typeface="Calibri"/>
              </a:rPr>
              <a:t> I  </a:t>
            </a:r>
            <a:r>
              <a:rPr lang="nl-NL" sz="900" dirty="0">
                <a:solidFill>
                  <a:srgbClr val="FFFFFF"/>
                </a:solidFill>
                <a:latin typeface="Calibri"/>
                <a:cs typeface="Calibri"/>
              </a:rPr>
              <a:t>Brussel 1050 Bruxelles </a:t>
            </a:r>
            <a:r>
              <a:rPr lang="nl-NL" sz="900" b="1" dirty="0">
                <a:solidFill>
                  <a:srgbClr val="FFFFFF"/>
                </a:solidFill>
                <a:latin typeface="Calibri"/>
                <a:cs typeface="Calibri"/>
              </a:rPr>
              <a:t> I  </a:t>
            </a:r>
            <a:r>
              <a:rPr lang="nl-NL" sz="900" dirty="0">
                <a:solidFill>
                  <a:srgbClr val="FFFFFF"/>
                </a:solidFill>
                <a:latin typeface="Calibri"/>
                <a:cs typeface="Calibri"/>
              </a:rPr>
              <a:t>T +32 (0)2 893 08 08 </a:t>
            </a:r>
            <a:r>
              <a:rPr lang="nl-NL" sz="900" b="1" dirty="0">
                <a:solidFill>
                  <a:srgbClr val="FFFFFF"/>
                </a:solidFill>
                <a:latin typeface="Calibri"/>
                <a:cs typeface="Calibri"/>
              </a:rPr>
              <a:t> I  </a:t>
            </a:r>
            <a:r>
              <a:rPr lang="nl-NL" sz="900" dirty="0" err="1">
                <a:solidFill>
                  <a:srgbClr val="FFFFFF"/>
                </a:solidFill>
                <a:latin typeface="Calibri"/>
                <a:cs typeface="Calibri"/>
              </a:rPr>
              <a:t>www.goodplanet.be</a:t>
            </a:r>
            <a:endParaRPr lang="fr-BE" sz="900" dirty="0">
              <a:solidFill>
                <a:srgbClr val="FFFFFF"/>
              </a:solidFill>
              <a:latin typeface="Calibri"/>
              <a:cs typeface="Calibri"/>
            </a:endParaRPr>
          </a:p>
        </p:txBody>
      </p:sp>
      <p:cxnSp>
        <p:nvCxnSpPr>
          <p:cNvPr id="11" name="Connecteur droit 10"/>
          <p:cNvCxnSpPr/>
          <p:nvPr/>
        </p:nvCxnSpPr>
        <p:spPr>
          <a:xfrm flipV="1">
            <a:off x="609600" y="6572250"/>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2" name="Connecteur droit 11"/>
          <p:cNvCxnSpPr/>
          <p:nvPr/>
        </p:nvCxnSpPr>
        <p:spPr>
          <a:xfrm flipV="1">
            <a:off x="7604912" y="6579195"/>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ekstvak 1"/>
          <p:cNvSpPr txBox="1"/>
          <p:nvPr/>
        </p:nvSpPr>
        <p:spPr>
          <a:xfrm>
            <a:off x="706582" y="1704109"/>
            <a:ext cx="7762954" cy="1200329"/>
          </a:xfrm>
          <a:prstGeom prst="rect">
            <a:avLst/>
          </a:prstGeom>
          <a:noFill/>
        </p:spPr>
        <p:txBody>
          <a:bodyPr wrap="square" rtlCol="0">
            <a:spAutoFit/>
          </a:bodyPr>
          <a:lstStyle/>
          <a:p>
            <a:r>
              <a:rPr lang="nl-BE" sz="7200" dirty="0">
                <a:solidFill>
                  <a:schemeClr val="bg1"/>
                </a:solidFill>
              </a:rPr>
              <a:t>Quiz time: papier</a:t>
            </a:r>
          </a:p>
        </p:txBody>
      </p:sp>
    </p:spTree>
    <p:extLst>
      <p:ext uri="{BB962C8B-B14F-4D97-AF65-F5344CB8AC3E}">
        <p14:creationId xmlns:p14="http://schemas.microsoft.com/office/powerpoint/2010/main" val="621023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dirty="0">
                <a:solidFill>
                  <a:srgbClr val="473F30"/>
                </a:solidFill>
                <a:latin typeface="+mn-lt"/>
              </a:rPr>
              <a:t>QUESTION 8</a:t>
            </a:r>
            <a:endParaRPr lang="nl-BE" sz="4000" dirty="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r>
              <a:rPr lang="fr-FR" sz="1800" dirty="0">
                <a:solidFill>
                  <a:srgbClr val="473F30"/>
                </a:solidFill>
              </a:rPr>
              <a:t>D’où vient le mot « papier » ?</a:t>
            </a:r>
          </a:p>
        </p:txBody>
      </p:sp>
      <p:sp>
        <p:nvSpPr>
          <p:cNvPr id="5" name="Tekstvak 4">
            <a:extLst>
              <a:ext uri="{FF2B5EF4-FFF2-40B4-BE49-F238E27FC236}">
                <a16:creationId xmlns:a16="http://schemas.microsoft.com/office/drawing/2014/main" id="{E9A1B680-B867-44C4-BC61-FDB1C27CA6AB}"/>
              </a:ext>
            </a:extLst>
          </p:cNvPr>
          <p:cNvSpPr txBox="1"/>
          <p:nvPr/>
        </p:nvSpPr>
        <p:spPr>
          <a:xfrm>
            <a:off x="0" y="280118"/>
            <a:ext cx="2190750" cy="3429000"/>
          </a:xfrm>
          <a:prstGeom prst="rect">
            <a:avLst/>
          </a:prstGeom>
          <a:solidFill>
            <a:srgbClr val="28AF8A"/>
          </a:solidFill>
        </p:spPr>
        <p:txBody>
          <a:bodyPr wrap="square" lIns="323850" tIns="324000" rIns="324000" bIns="324000" rtlCol="0">
            <a:normAutofit/>
          </a:bodyPr>
          <a:lstStyle/>
          <a:p>
            <a:r>
              <a:rPr lang="nl-BE" sz="4000" b="1" dirty="0">
                <a:solidFill>
                  <a:schemeClr val="bg1"/>
                </a:solidFill>
              </a:rPr>
              <a:t>A</a:t>
            </a:r>
          </a:p>
          <a:p>
            <a:r>
              <a:rPr lang="nl-BE" sz="1600" dirty="0">
                <a:solidFill>
                  <a:schemeClr val="bg1"/>
                </a:solidFill>
              </a:rPr>
              <a:t>De la </a:t>
            </a:r>
            <a:r>
              <a:rPr lang="nl-BE" sz="1600" dirty="0" err="1">
                <a:solidFill>
                  <a:schemeClr val="bg1"/>
                </a:solidFill>
              </a:rPr>
              <a:t>plante</a:t>
            </a:r>
            <a:r>
              <a:rPr lang="nl-BE" sz="1600" dirty="0">
                <a:solidFill>
                  <a:schemeClr val="bg1"/>
                </a:solidFill>
              </a:rPr>
              <a:t> de papyrus</a:t>
            </a: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280118"/>
            <a:ext cx="2190750" cy="3429000"/>
          </a:xfrm>
          <a:prstGeom prst="rect">
            <a:avLst/>
          </a:prstGeom>
          <a:solidFill>
            <a:srgbClr val="E8880A"/>
          </a:solidFill>
        </p:spPr>
        <p:txBody>
          <a:bodyPr wrap="square" lIns="323850" tIns="324000" rIns="324000" bIns="324000" rtlCol="0">
            <a:normAutofit/>
          </a:bodyPr>
          <a:lstStyle/>
          <a:p>
            <a:r>
              <a:rPr lang="nl-BE" sz="4000" b="1" dirty="0">
                <a:solidFill>
                  <a:schemeClr val="bg1"/>
                </a:solidFill>
              </a:rPr>
              <a:t>B</a:t>
            </a:r>
          </a:p>
          <a:p>
            <a:r>
              <a:rPr lang="nl-BE" sz="1600" dirty="0">
                <a:solidFill>
                  <a:schemeClr val="bg1"/>
                </a:solidFill>
              </a:rPr>
              <a:t>Du </a:t>
            </a:r>
            <a:r>
              <a:rPr lang="nl-BE" sz="1600" dirty="0" err="1">
                <a:solidFill>
                  <a:schemeClr val="bg1"/>
                </a:solidFill>
              </a:rPr>
              <a:t>dieu</a:t>
            </a:r>
            <a:r>
              <a:rPr lang="nl-BE" sz="1600" dirty="0">
                <a:solidFill>
                  <a:schemeClr val="bg1"/>
                </a:solidFill>
              </a:rPr>
              <a:t> Papyrus</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3545058"/>
            <a:ext cx="2190750" cy="3312942"/>
          </a:xfrm>
          <a:prstGeom prst="rect">
            <a:avLst/>
          </a:prstGeom>
          <a:solidFill>
            <a:srgbClr val="E52B51"/>
          </a:solidFill>
        </p:spPr>
        <p:txBody>
          <a:bodyPr wrap="square" lIns="323850" tIns="324000" rIns="324000" bIns="324000" rtlCol="0">
            <a:normAutofit/>
          </a:bodyPr>
          <a:lstStyle/>
          <a:p>
            <a:r>
              <a:rPr lang="nl-BE" sz="4000" b="1" dirty="0">
                <a:solidFill>
                  <a:schemeClr val="bg1"/>
                </a:solidFill>
              </a:rPr>
              <a:t>C</a:t>
            </a:r>
          </a:p>
          <a:p>
            <a:r>
              <a:rPr lang="nl-BE" sz="1600" dirty="0">
                <a:solidFill>
                  <a:schemeClr val="bg1"/>
                </a:solidFill>
              </a:rPr>
              <a:t>De </a:t>
            </a:r>
            <a:r>
              <a:rPr lang="nl-BE" sz="1600" dirty="0" err="1">
                <a:solidFill>
                  <a:schemeClr val="bg1"/>
                </a:solidFill>
              </a:rPr>
              <a:t>l’inventeur</a:t>
            </a:r>
            <a:r>
              <a:rPr lang="nl-BE" sz="1600" dirty="0">
                <a:solidFill>
                  <a:schemeClr val="bg1"/>
                </a:solidFill>
              </a:rPr>
              <a:t> du papier, M. P.A. Pier</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545058"/>
            <a:ext cx="2190750" cy="3312942"/>
          </a:xfrm>
          <a:prstGeom prst="rect">
            <a:avLst/>
          </a:prstGeom>
          <a:solidFill>
            <a:srgbClr val="AFCA15"/>
          </a:solidFill>
        </p:spPr>
        <p:txBody>
          <a:bodyPr wrap="square" lIns="323850" tIns="324000" rIns="324000" bIns="324000" rtlCol="0">
            <a:normAutofit/>
          </a:bodyPr>
          <a:lstStyle/>
          <a:p>
            <a:r>
              <a:rPr lang="nl-BE" sz="4000" b="1" dirty="0">
                <a:solidFill>
                  <a:schemeClr val="bg1"/>
                </a:solidFill>
              </a:rPr>
              <a:t>D</a:t>
            </a:r>
            <a:endParaRPr lang="nl-BE" sz="4400" b="1" dirty="0">
              <a:solidFill>
                <a:schemeClr val="bg1"/>
              </a:solidFill>
            </a:endParaRPr>
          </a:p>
          <a:p>
            <a:r>
              <a:rPr lang="nl-BE" sz="1600" dirty="0" err="1">
                <a:solidFill>
                  <a:schemeClr val="bg1"/>
                </a:solidFill>
              </a:rPr>
              <a:t>D’un</a:t>
            </a:r>
            <a:r>
              <a:rPr lang="nl-BE" sz="1600" dirty="0">
                <a:solidFill>
                  <a:schemeClr val="bg1"/>
                </a:solidFill>
              </a:rPr>
              <a:t> petit </a:t>
            </a:r>
            <a:r>
              <a:rPr lang="nl-BE" sz="1600" dirty="0" err="1">
                <a:solidFill>
                  <a:schemeClr val="bg1"/>
                </a:solidFill>
              </a:rPr>
              <a:t>animal</a:t>
            </a:r>
            <a:r>
              <a:rPr lang="nl-BE" sz="1600" dirty="0">
                <a:solidFill>
                  <a:schemeClr val="bg1"/>
                </a:solidFill>
              </a:rPr>
              <a:t> </a:t>
            </a:r>
            <a:r>
              <a:rPr lang="nl-BE" sz="1600" dirty="0" err="1">
                <a:solidFill>
                  <a:schemeClr val="bg1"/>
                </a:solidFill>
              </a:rPr>
              <a:t>qui</a:t>
            </a:r>
            <a:r>
              <a:rPr lang="nl-BE" sz="1600" dirty="0">
                <a:solidFill>
                  <a:schemeClr val="bg1"/>
                </a:solidFill>
              </a:rPr>
              <a:t> </a:t>
            </a:r>
            <a:r>
              <a:rPr lang="nl-BE" sz="1600" dirty="0" err="1">
                <a:solidFill>
                  <a:schemeClr val="bg1"/>
                </a:solidFill>
              </a:rPr>
              <a:t>aime</a:t>
            </a:r>
            <a:r>
              <a:rPr lang="nl-BE" sz="1600" dirty="0">
                <a:solidFill>
                  <a:schemeClr val="bg1"/>
                </a:solidFill>
              </a:rPr>
              <a:t> </a:t>
            </a:r>
            <a:r>
              <a:rPr lang="nl-BE" sz="1600" dirty="0" err="1">
                <a:solidFill>
                  <a:schemeClr val="bg1"/>
                </a:solidFill>
              </a:rPr>
              <a:t>manger</a:t>
            </a:r>
            <a:r>
              <a:rPr lang="nl-BE" sz="1600" dirty="0">
                <a:solidFill>
                  <a:schemeClr val="bg1"/>
                </a:solidFill>
              </a:rPr>
              <a:t> du papier</a:t>
            </a:r>
          </a:p>
        </p:txBody>
      </p:sp>
      <p:pic>
        <p:nvPicPr>
          <p:cNvPr id="1026" name="Picture 2" descr="Sterzoeker: Papyrus">
            <a:extLst>
              <a:ext uri="{FF2B5EF4-FFF2-40B4-BE49-F238E27FC236}">
                <a16:creationId xmlns:a16="http://schemas.microsoft.com/office/drawing/2014/main" id="{D155E903-F35A-4E5D-9BB2-28191D59B0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5284" y="3182693"/>
            <a:ext cx="3772375" cy="282928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8">
            <a:extLst>
              <a:ext uri="{FF2B5EF4-FFF2-40B4-BE49-F238E27FC236}">
                <a16:creationId xmlns:a16="http://schemas.microsoft.com/office/drawing/2014/main" id="{808B1D44-2DAA-4546-A78A-790C55114BC3}"/>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32628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par>
                                <p:cTn id="8" presetID="1" presetClass="exit"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hidden"/>
                                      </p:to>
                                    </p:set>
                                  </p:childTnLst>
                                </p:cTn>
                              </p:par>
                              <p:par>
                                <p:cTn id="10" presetID="1" presetClass="exit"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hidden"/>
                                      </p:to>
                                    </p:set>
                                  </p:childTnLst>
                                </p:cTn>
                              </p:par>
                              <p:par>
                                <p:cTn id="12" presetID="1" presetClass="exit"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dirty="0">
                <a:solidFill>
                  <a:srgbClr val="473F30"/>
                </a:solidFill>
                <a:latin typeface="+mn-lt"/>
              </a:rPr>
              <a:t>QUESTION 9</a:t>
            </a:r>
            <a:endParaRPr lang="nl-BE" sz="4000" dirty="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r>
              <a:rPr lang="fr-FR" sz="1800" dirty="0">
                <a:solidFill>
                  <a:srgbClr val="473F30"/>
                </a:solidFill>
              </a:rPr>
              <a:t>Nous savons déjà que le papier est fabriqué à l’origine à partir de fibres provenant d’arbres, mais quel produit papetier contient en moyenne le plus de fibres fraîches, c’est-à-dire des fibres provenant directement des arbres ?</a:t>
            </a:r>
          </a:p>
        </p:txBody>
      </p:sp>
      <p:sp>
        <p:nvSpPr>
          <p:cNvPr id="5" name="Tekstvak 4">
            <a:extLst>
              <a:ext uri="{FF2B5EF4-FFF2-40B4-BE49-F238E27FC236}">
                <a16:creationId xmlns:a16="http://schemas.microsoft.com/office/drawing/2014/main" id="{E9A1B680-B867-44C4-BC61-FDB1C27CA6AB}"/>
              </a:ext>
            </a:extLst>
          </p:cNvPr>
          <p:cNvSpPr txBox="1"/>
          <p:nvPr/>
        </p:nvSpPr>
        <p:spPr>
          <a:xfrm>
            <a:off x="0" y="280118"/>
            <a:ext cx="2190750" cy="3429000"/>
          </a:xfrm>
          <a:prstGeom prst="rect">
            <a:avLst/>
          </a:prstGeom>
          <a:solidFill>
            <a:srgbClr val="28AF8A"/>
          </a:solidFill>
        </p:spPr>
        <p:txBody>
          <a:bodyPr wrap="square" lIns="323850" tIns="324000" rIns="324000" bIns="324000" rtlCol="0">
            <a:normAutofit/>
          </a:bodyPr>
          <a:lstStyle/>
          <a:p>
            <a:r>
              <a:rPr lang="nl-BE" sz="4000" b="1" dirty="0">
                <a:solidFill>
                  <a:schemeClr val="bg1"/>
                </a:solidFill>
              </a:rPr>
              <a:t>A</a:t>
            </a:r>
          </a:p>
          <a:p>
            <a:r>
              <a:rPr lang="nl-BE" sz="1600" dirty="0" err="1">
                <a:solidFill>
                  <a:schemeClr val="bg1"/>
                </a:solidFill>
              </a:rPr>
              <a:t>Une</a:t>
            </a:r>
            <a:r>
              <a:rPr lang="nl-BE" sz="1600" dirty="0">
                <a:solidFill>
                  <a:schemeClr val="bg1"/>
                </a:solidFill>
              </a:rPr>
              <a:t> </a:t>
            </a:r>
            <a:r>
              <a:rPr lang="nl-BE" sz="1600" dirty="0" err="1">
                <a:solidFill>
                  <a:schemeClr val="bg1"/>
                </a:solidFill>
              </a:rPr>
              <a:t>boîte</a:t>
            </a:r>
            <a:r>
              <a:rPr lang="nl-BE" sz="1600" dirty="0">
                <a:solidFill>
                  <a:schemeClr val="bg1"/>
                </a:solidFill>
              </a:rPr>
              <a:t> en </a:t>
            </a:r>
            <a:r>
              <a:rPr lang="nl-BE" sz="1600" dirty="0" err="1">
                <a:solidFill>
                  <a:schemeClr val="bg1"/>
                </a:solidFill>
              </a:rPr>
              <a:t>carton</a:t>
            </a:r>
            <a:endParaRPr lang="nl-BE" sz="1600" dirty="0">
              <a:solidFill>
                <a:schemeClr val="bg1"/>
              </a:solidFill>
            </a:endParaRP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280118"/>
            <a:ext cx="2190750" cy="3429000"/>
          </a:xfrm>
          <a:prstGeom prst="rect">
            <a:avLst/>
          </a:prstGeom>
          <a:solidFill>
            <a:srgbClr val="E8880A"/>
          </a:solidFill>
        </p:spPr>
        <p:txBody>
          <a:bodyPr wrap="square" lIns="323850" tIns="324000" rIns="324000" bIns="324000" rtlCol="0">
            <a:normAutofit/>
          </a:bodyPr>
          <a:lstStyle/>
          <a:p>
            <a:r>
              <a:rPr lang="nl-BE" sz="4000" b="1" dirty="0">
                <a:solidFill>
                  <a:schemeClr val="bg1"/>
                </a:solidFill>
              </a:rPr>
              <a:t>B</a:t>
            </a:r>
          </a:p>
          <a:p>
            <a:r>
              <a:rPr lang="nl-BE" sz="1600" dirty="0" err="1">
                <a:solidFill>
                  <a:schemeClr val="bg1"/>
                </a:solidFill>
              </a:rPr>
              <a:t>Un</a:t>
            </a:r>
            <a:r>
              <a:rPr lang="nl-BE" sz="1600" dirty="0">
                <a:solidFill>
                  <a:schemeClr val="bg1"/>
                </a:solidFill>
              </a:rPr>
              <a:t> carnet de </a:t>
            </a:r>
            <a:r>
              <a:rPr lang="nl-BE" sz="1600" dirty="0" err="1">
                <a:solidFill>
                  <a:schemeClr val="bg1"/>
                </a:solidFill>
              </a:rPr>
              <a:t>notes</a:t>
            </a:r>
            <a:endParaRPr lang="nl-BE" sz="1600" dirty="0">
              <a:solidFill>
                <a:schemeClr val="bg1"/>
              </a:solidFill>
            </a:endParaRPr>
          </a:p>
        </p:txBody>
      </p:sp>
      <p:sp>
        <p:nvSpPr>
          <p:cNvPr id="10" name="Tekstvak 9">
            <a:extLst>
              <a:ext uri="{FF2B5EF4-FFF2-40B4-BE49-F238E27FC236}">
                <a16:creationId xmlns:a16="http://schemas.microsoft.com/office/drawing/2014/main" id="{4D568529-1418-4E43-99EB-50C354AE9297}"/>
              </a:ext>
            </a:extLst>
          </p:cNvPr>
          <p:cNvSpPr txBox="1"/>
          <p:nvPr/>
        </p:nvSpPr>
        <p:spPr>
          <a:xfrm>
            <a:off x="0" y="3530990"/>
            <a:ext cx="2190750" cy="3327009"/>
          </a:xfrm>
          <a:prstGeom prst="rect">
            <a:avLst/>
          </a:prstGeom>
          <a:solidFill>
            <a:srgbClr val="E52B51"/>
          </a:solidFill>
        </p:spPr>
        <p:txBody>
          <a:bodyPr wrap="square" lIns="323850" tIns="324000" rIns="324000" bIns="324000" rtlCol="0">
            <a:normAutofit/>
          </a:bodyPr>
          <a:lstStyle/>
          <a:p>
            <a:r>
              <a:rPr lang="nl-BE" sz="4000" b="1" dirty="0">
                <a:solidFill>
                  <a:schemeClr val="bg1"/>
                </a:solidFill>
              </a:rPr>
              <a:t>C</a:t>
            </a:r>
          </a:p>
          <a:p>
            <a:r>
              <a:rPr lang="nl-BE" sz="1600" dirty="0" err="1">
                <a:solidFill>
                  <a:schemeClr val="bg1"/>
                </a:solidFill>
              </a:rPr>
              <a:t>Un</a:t>
            </a:r>
            <a:r>
              <a:rPr lang="nl-BE" sz="1600" dirty="0">
                <a:solidFill>
                  <a:schemeClr val="bg1"/>
                </a:solidFill>
              </a:rPr>
              <a:t> </a:t>
            </a:r>
            <a:r>
              <a:rPr lang="nl-BE" sz="1600" dirty="0" err="1">
                <a:solidFill>
                  <a:schemeClr val="bg1"/>
                </a:solidFill>
              </a:rPr>
              <a:t>journal</a:t>
            </a:r>
            <a:endParaRPr lang="nl-BE" sz="1600" dirty="0">
              <a:solidFill>
                <a:schemeClr val="bg1"/>
              </a:solidFill>
            </a:endParaRP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530990"/>
            <a:ext cx="2190750" cy="3327010"/>
          </a:xfrm>
          <a:prstGeom prst="rect">
            <a:avLst/>
          </a:prstGeom>
          <a:solidFill>
            <a:srgbClr val="AFCA15"/>
          </a:solidFill>
        </p:spPr>
        <p:txBody>
          <a:bodyPr wrap="square" lIns="323850" tIns="324000" rIns="324000" bIns="324000" rtlCol="0">
            <a:normAutofit/>
          </a:bodyPr>
          <a:lstStyle/>
          <a:p>
            <a:r>
              <a:rPr lang="nl-BE" sz="4000" b="1" dirty="0">
                <a:solidFill>
                  <a:schemeClr val="bg1"/>
                </a:solidFill>
              </a:rPr>
              <a:t>D</a:t>
            </a:r>
            <a:endParaRPr lang="nl-BE" sz="4400" b="1" dirty="0">
              <a:solidFill>
                <a:schemeClr val="bg1"/>
              </a:solidFill>
            </a:endParaRPr>
          </a:p>
          <a:p>
            <a:r>
              <a:rPr lang="nl-BE" sz="1600" dirty="0" err="1">
                <a:solidFill>
                  <a:schemeClr val="bg1"/>
                </a:solidFill>
              </a:rPr>
              <a:t>Une</a:t>
            </a:r>
            <a:r>
              <a:rPr lang="nl-BE" sz="1600" dirty="0">
                <a:solidFill>
                  <a:schemeClr val="bg1"/>
                </a:solidFill>
              </a:rPr>
              <a:t> brochure publicitaire</a:t>
            </a:r>
          </a:p>
        </p:txBody>
      </p:sp>
      <p:sp>
        <p:nvSpPr>
          <p:cNvPr id="12" name="Rectangle 8">
            <a:extLst>
              <a:ext uri="{FF2B5EF4-FFF2-40B4-BE49-F238E27FC236}">
                <a16:creationId xmlns:a16="http://schemas.microsoft.com/office/drawing/2014/main" id="{CB9B531C-7F14-4790-86E2-65651B3A02CB}"/>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997601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dirty="0">
                <a:solidFill>
                  <a:srgbClr val="473F30"/>
                </a:solidFill>
                <a:latin typeface="+mn-lt"/>
              </a:rPr>
              <a:t>QUESTION 9</a:t>
            </a:r>
            <a:endParaRPr lang="nl-BE" sz="4000" dirty="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r>
              <a:rPr lang="fr-FR" sz="1800" dirty="0">
                <a:solidFill>
                  <a:srgbClr val="473F30"/>
                </a:solidFill>
              </a:rPr>
              <a:t>Nous savons déjà que le papier est fabriqué à l’origine à partir de fibres provenant d’arbres, mais quel produit papetier contient en moyenne le plus de fibres fraîches, c’est-à-dire des fibres provenant directement des arbres ?</a:t>
            </a:r>
          </a:p>
        </p:txBody>
      </p:sp>
      <p:sp>
        <p:nvSpPr>
          <p:cNvPr id="5" name="Tekstvak 4">
            <a:extLst>
              <a:ext uri="{FF2B5EF4-FFF2-40B4-BE49-F238E27FC236}">
                <a16:creationId xmlns:a16="http://schemas.microsoft.com/office/drawing/2014/main" id="{E9A1B680-B867-44C4-BC61-FDB1C27CA6AB}"/>
              </a:ext>
            </a:extLst>
          </p:cNvPr>
          <p:cNvSpPr txBox="1"/>
          <p:nvPr/>
        </p:nvSpPr>
        <p:spPr>
          <a:xfrm>
            <a:off x="0" y="280118"/>
            <a:ext cx="2190750" cy="3429000"/>
          </a:xfrm>
          <a:prstGeom prst="rect">
            <a:avLst/>
          </a:prstGeom>
          <a:solidFill>
            <a:srgbClr val="28AF8A"/>
          </a:solidFill>
        </p:spPr>
        <p:txBody>
          <a:bodyPr wrap="square" lIns="323850" tIns="324000" rIns="324000" bIns="324000" rtlCol="0">
            <a:normAutofit/>
          </a:bodyPr>
          <a:lstStyle/>
          <a:p>
            <a:r>
              <a:rPr lang="nl-BE" sz="4000" b="1" dirty="0">
                <a:solidFill>
                  <a:schemeClr val="bg1"/>
                </a:solidFill>
              </a:rPr>
              <a:t>A</a:t>
            </a:r>
          </a:p>
          <a:p>
            <a:r>
              <a:rPr lang="nl-BE" sz="1600" dirty="0" err="1">
                <a:solidFill>
                  <a:schemeClr val="bg1"/>
                </a:solidFill>
              </a:rPr>
              <a:t>Une</a:t>
            </a:r>
            <a:r>
              <a:rPr lang="nl-BE" sz="1600" dirty="0">
                <a:solidFill>
                  <a:schemeClr val="bg1"/>
                </a:solidFill>
              </a:rPr>
              <a:t> </a:t>
            </a:r>
            <a:r>
              <a:rPr lang="nl-BE" sz="1600" dirty="0" err="1">
                <a:solidFill>
                  <a:schemeClr val="bg1"/>
                </a:solidFill>
              </a:rPr>
              <a:t>boîte</a:t>
            </a:r>
            <a:r>
              <a:rPr lang="nl-BE" sz="1600" dirty="0">
                <a:solidFill>
                  <a:schemeClr val="bg1"/>
                </a:solidFill>
              </a:rPr>
              <a:t> en </a:t>
            </a:r>
            <a:r>
              <a:rPr lang="nl-BE" sz="1600" dirty="0" err="1">
                <a:solidFill>
                  <a:schemeClr val="bg1"/>
                </a:solidFill>
              </a:rPr>
              <a:t>carton</a:t>
            </a:r>
            <a:endParaRPr lang="nl-BE" sz="1600" dirty="0">
              <a:solidFill>
                <a:schemeClr val="bg1"/>
              </a:solidFill>
            </a:endParaRPr>
          </a:p>
        </p:txBody>
      </p:sp>
      <p:sp>
        <p:nvSpPr>
          <p:cNvPr id="10" name="Tekstvak 9">
            <a:extLst>
              <a:ext uri="{FF2B5EF4-FFF2-40B4-BE49-F238E27FC236}">
                <a16:creationId xmlns:a16="http://schemas.microsoft.com/office/drawing/2014/main" id="{4D568529-1418-4E43-99EB-50C354AE9297}"/>
              </a:ext>
            </a:extLst>
          </p:cNvPr>
          <p:cNvSpPr txBox="1"/>
          <p:nvPr/>
        </p:nvSpPr>
        <p:spPr>
          <a:xfrm>
            <a:off x="0" y="3545058"/>
            <a:ext cx="2190750" cy="3312942"/>
          </a:xfrm>
          <a:prstGeom prst="rect">
            <a:avLst/>
          </a:prstGeom>
          <a:solidFill>
            <a:srgbClr val="E52B51"/>
          </a:solidFill>
        </p:spPr>
        <p:txBody>
          <a:bodyPr wrap="square" lIns="323850" tIns="324000" rIns="324000" bIns="324000" rtlCol="0">
            <a:normAutofit/>
          </a:bodyPr>
          <a:lstStyle/>
          <a:p>
            <a:r>
              <a:rPr lang="nl-BE" sz="4000" b="1" dirty="0">
                <a:solidFill>
                  <a:schemeClr val="bg1"/>
                </a:solidFill>
              </a:rPr>
              <a:t>C</a:t>
            </a:r>
          </a:p>
          <a:p>
            <a:r>
              <a:rPr lang="nl-BE" sz="1600" dirty="0" err="1">
                <a:solidFill>
                  <a:schemeClr val="bg1"/>
                </a:solidFill>
              </a:rPr>
              <a:t>Un</a:t>
            </a:r>
            <a:r>
              <a:rPr lang="nl-BE" sz="1600" dirty="0">
                <a:solidFill>
                  <a:schemeClr val="bg1"/>
                </a:solidFill>
              </a:rPr>
              <a:t> </a:t>
            </a:r>
            <a:r>
              <a:rPr lang="nl-BE" sz="1600" dirty="0" err="1">
                <a:solidFill>
                  <a:schemeClr val="bg1"/>
                </a:solidFill>
              </a:rPr>
              <a:t>journal</a:t>
            </a:r>
            <a:endParaRPr lang="nl-BE" sz="1600" dirty="0">
              <a:solidFill>
                <a:schemeClr val="bg1"/>
              </a:solidFill>
            </a:endParaRPr>
          </a:p>
        </p:txBody>
      </p:sp>
      <p:sp>
        <p:nvSpPr>
          <p:cNvPr id="12" name="Rectangle 8">
            <a:extLst>
              <a:ext uri="{FF2B5EF4-FFF2-40B4-BE49-F238E27FC236}">
                <a16:creationId xmlns:a16="http://schemas.microsoft.com/office/drawing/2014/main" id="{DA73A3E5-7DE3-4D10-9BE7-C55CAB46CCE4}"/>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13" name="Tekstvak 12">
            <a:extLst>
              <a:ext uri="{FF2B5EF4-FFF2-40B4-BE49-F238E27FC236}">
                <a16:creationId xmlns:a16="http://schemas.microsoft.com/office/drawing/2014/main" id="{23195DB7-FA71-45A8-AB64-EDD86E724583}"/>
              </a:ext>
            </a:extLst>
          </p:cNvPr>
          <p:cNvSpPr txBox="1"/>
          <p:nvPr/>
        </p:nvSpPr>
        <p:spPr>
          <a:xfrm>
            <a:off x="2190750" y="266865"/>
            <a:ext cx="2190750" cy="3312942"/>
          </a:xfrm>
          <a:prstGeom prst="rect">
            <a:avLst/>
          </a:prstGeom>
          <a:solidFill>
            <a:srgbClr val="E8880A"/>
          </a:solidFill>
        </p:spPr>
        <p:txBody>
          <a:bodyPr wrap="square" lIns="323850" tIns="324000" rIns="324000" bIns="324000" rtlCol="0" anchor="t">
            <a:normAutofit/>
          </a:bodyPr>
          <a:lstStyle/>
          <a:p>
            <a:r>
              <a:rPr lang="nl-BE" sz="4000" b="1" dirty="0">
                <a:solidFill>
                  <a:schemeClr val="bg1"/>
                </a:solidFill>
              </a:rPr>
              <a:t>B</a:t>
            </a:r>
            <a:endParaRPr lang="nl-BE" sz="4000" b="1" dirty="0">
              <a:solidFill>
                <a:schemeClr val="bg1"/>
              </a:solidFill>
              <a:cs typeface="Calibri"/>
            </a:endParaRPr>
          </a:p>
          <a:p>
            <a:r>
              <a:rPr lang="nl-BE" sz="1600" dirty="0" err="1">
                <a:solidFill>
                  <a:schemeClr val="bg1"/>
                </a:solidFill>
              </a:rPr>
              <a:t>Un</a:t>
            </a:r>
            <a:r>
              <a:rPr lang="nl-BE" sz="1600" dirty="0">
                <a:solidFill>
                  <a:schemeClr val="bg1"/>
                </a:solidFill>
              </a:rPr>
              <a:t> carnet de </a:t>
            </a:r>
            <a:r>
              <a:rPr lang="nl-BE" sz="1600" dirty="0" err="1">
                <a:solidFill>
                  <a:schemeClr val="bg1"/>
                </a:solidFill>
              </a:rPr>
              <a:t>notes</a:t>
            </a:r>
            <a:endParaRPr lang="nl-BE" sz="1600" dirty="0">
              <a:solidFill>
                <a:schemeClr val="bg1"/>
              </a:solidFill>
              <a:cs typeface="Calibri"/>
            </a:endParaRPr>
          </a:p>
        </p:txBody>
      </p:sp>
      <p:sp>
        <p:nvSpPr>
          <p:cNvPr id="14" name="Tekstvak 13">
            <a:extLst>
              <a:ext uri="{FF2B5EF4-FFF2-40B4-BE49-F238E27FC236}">
                <a16:creationId xmlns:a16="http://schemas.microsoft.com/office/drawing/2014/main" id="{303626BA-C651-44F3-B7C3-44A354CF6DA5}"/>
              </a:ext>
            </a:extLst>
          </p:cNvPr>
          <p:cNvSpPr txBox="1"/>
          <p:nvPr/>
        </p:nvSpPr>
        <p:spPr>
          <a:xfrm>
            <a:off x="2190750" y="3545058"/>
            <a:ext cx="2190750" cy="3312942"/>
          </a:xfrm>
          <a:prstGeom prst="rect">
            <a:avLst/>
          </a:prstGeom>
          <a:solidFill>
            <a:srgbClr val="AFCA15"/>
          </a:solidFill>
        </p:spPr>
        <p:txBody>
          <a:bodyPr wrap="square" lIns="323850" tIns="324000" rIns="324000" bIns="324000" rtlCol="0">
            <a:normAutofit/>
          </a:bodyPr>
          <a:lstStyle/>
          <a:p>
            <a:r>
              <a:rPr lang="nl-BE" sz="4000" b="1" dirty="0">
                <a:solidFill>
                  <a:schemeClr val="bg1"/>
                </a:solidFill>
              </a:rPr>
              <a:t>D</a:t>
            </a:r>
            <a:endParaRPr lang="nl-BE" sz="4400" b="1" dirty="0">
              <a:solidFill>
                <a:schemeClr val="bg1"/>
              </a:solidFill>
            </a:endParaRPr>
          </a:p>
          <a:p>
            <a:r>
              <a:rPr lang="nl-BE" sz="1600" dirty="0" err="1">
                <a:solidFill>
                  <a:schemeClr val="bg1"/>
                </a:solidFill>
              </a:rPr>
              <a:t>Une</a:t>
            </a:r>
            <a:r>
              <a:rPr lang="nl-BE" sz="1600" dirty="0">
                <a:solidFill>
                  <a:schemeClr val="bg1"/>
                </a:solidFill>
              </a:rPr>
              <a:t> brochure publicitaire</a:t>
            </a:r>
          </a:p>
        </p:txBody>
      </p:sp>
    </p:spTree>
    <p:extLst>
      <p:ext uri="{BB962C8B-B14F-4D97-AF65-F5344CB8AC3E}">
        <p14:creationId xmlns:p14="http://schemas.microsoft.com/office/powerpoint/2010/main" val="319667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26" presetClass="emph" presetSubtype="0" fill="hold" grpId="0" nodeType="withEffect">
                                  <p:stCondLst>
                                    <p:cond delay="0"/>
                                  </p:stCondLst>
                                  <p:childTnLst>
                                    <p:animEffect transition="out" filter="fade">
                                      <p:cBhvr>
                                        <p:cTn id="10" dur="500" tmFilter="0, 0; .2, .5; .8, .5; 1, 0"/>
                                        <p:tgtEl>
                                          <p:spTgt spid="13"/>
                                        </p:tgtEl>
                                      </p:cBhvr>
                                    </p:animEffect>
                                    <p:animScale>
                                      <p:cBhvr>
                                        <p:cTn id="11" dur="250" autoRev="1" fill="hold"/>
                                        <p:tgtEl>
                                          <p:spTgt spid="13"/>
                                        </p:tgtEl>
                                      </p:cBhvr>
                                      <p:by x="105000" y="105000"/>
                                    </p:animScale>
                                  </p:childTnLst>
                                </p:cTn>
                              </p:par>
                              <p:par>
                                <p:cTn id="12" presetID="1" presetClass="exit"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dirty="0">
                <a:solidFill>
                  <a:srgbClr val="473F30"/>
                </a:solidFill>
                <a:latin typeface="+mn-lt"/>
              </a:rPr>
              <a:t>QUESTION 10</a:t>
            </a:r>
            <a:endParaRPr lang="nl-BE" sz="4000" dirty="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r>
              <a:rPr lang="fr-FR" sz="1800" dirty="0">
                <a:solidFill>
                  <a:srgbClr val="473F30"/>
                </a:solidFill>
              </a:rPr>
              <a:t>L’énoncé ci-dessous est-il VRAI ou FAUX ?</a:t>
            </a:r>
          </a:p>
          <a:p>
            <a:endParaRPr lang="fr-FR" sz="1800" dirty="0">
              <a:solidFill>
                <a:srgbClr val="473F30"/>
              </a:solidFill>
            </a:endParaRPr>
          </a:p>
          <a:p>
            <a:r>
              <a:rPr lang="fr-FR" sz="1800" dirty="0">
                <a:solidFill>
                  <a:srgbClr val="473F30"/>
                </a:solidFill>
              </a:rPr>
              <a:t>« Les cartons à boissons/berlingots ne sont pas recyclés en Belgique. »</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280118"/>
            <a:ext cx="2190750" cy="3429000"/>
          </a:xfrm>
          <a:prstGeom prst="rect">
            <a:avLst/>
          </a:prstGeom>
          <a:solidFill>
            <a:srgbClr val="E52B51"/>
          </a:solidFill>
        </p:spPr>
        <p:txBody>
          <a:bodyPr wrap="square" lIns="323850" tIns="324000" rIns="324000" bIns="324000" rtlCol="0">
            <a:normAutofit/>
          </a:bodyPr>
          <a:lstStyle/>
          <a:p>
            <a:r>
              <a:rPr lang="nl-BE" sz="4000" b="1" dirty="0">
                <a:solidFill>
                  <a:schemeClr val="bg1"/>
                </a:solidFill>
              </a:rPr>
              <a:t>A</a:t>
            </a:r>
          </a:p>
          <a:p>
            <a:r>
              <a:rPr lang="nl-BE" sz="1600" dirty="0">
                <a:solidFill>
                  <a:schemeClr val="bg1"/>
                </a:solidFill>
              </a:rPr>
              <a:t>FAUX</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0" y="3496016"/>
            <a:ext cx="2190750" cy="3429000"/>
          </a:xfrm>
          <a:prstGeom prst="rect">
            <a:avLst/>
          </a:prstGeom>
          <a:solidFill>
            <a:srgbClr val="AFCA15"/>
          </a:solidFill>
        </p:spPr>
        <p:txBody>
          <a:bodyPr wrap="square" lIns="323850" tIns="324000" rIns="324000" bIns="324000" rtlCol="0">
            <a:normAutofit/>
          </a:bodyPr>
          <a:lstStyle/>
          <a:p>
            <a:r>
              <a:rPr lang="nl-BE" sz="4000" b="1" dirty="0">
                <a:solidFill>
                  <a:schemeClr val="bg1"/>
                </a:solidFill>
              </a:rPr>
              <a:t>B</a:t>
            </a:r>
            <a:endParaRPr lang="nl-BE" sz="4400" b="1" dirty="0">
              <a:solidFill>
                <a:schemeClr val="bg1"/>
              </a:solidFill>
            </a:endParaRPr>
          </a:p>
          <a:p>
            <a:r>
              <a:rPr lang="nl-BE" sz="1600" dirty="0">
                <a:solidFill>
                  <a:schemeClr val="bg1"/>
                </a:solidFill>
              </a:rPr>
              <a:t>VRAI</a:t>
            </a:r>
          </a:p>
        </p:txBody>
      </p:sp>
      <p:sp>
        <p:nvSpPr>
          <p:cNvPr id="6" name="Rectangle 8">
            <a:extLst>
              <a:ext uri="{FF2B5EF4-FFF2-40B4-BE49-F238E27FC236}">
                <a16:creationId xmlns:a16="http://schemas.microsoft.com/office/drawing/2014/main" id="{B0C4AD0F-2392-49EC-A0E8-5843428EC8D3}"/>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pic>
        <p:nvPicPr>
          <p:cNvPr id="1026" name="Picture 2" descr="C&amp;C Benelux - Koffiebekers 0,18L., bruin karton">
            <a:extLst>
              <a:ext uri="{FF2B5EF4-FFF2-40B4-BE49-F238E27FC236}">
                <a16:creationId xmlns:a16="http://schemas.microsoft.com/office/drawing/2014/main" id="{DCC1E212-F5D2-45F5-A3DB-F6F8BFFA4B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0" y="3849226"/>
            <a:ext cx="4095293" cy="3075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814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dirty="0">
                <a:solidFill>
                  <a:srgbClr val="473F30"/>
                </a:solidFill>
                <a:latin typeface="+mn-lt"/>
              </a:rPr>
              <a:t>QUESTION 10</a:t>
            </a:r>
            <a:endParaRPr lang="nl-BE" sz="4000" dirty="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r>
              <a:rPr lang="fr-FR" sz="1800" dirty="0">
                <a:solidFill>
                  <a:srgbClr val="473F30"/>
                </a:solidFill>
              </a:rPr>
              <a:t>L’énoncé ci-dessous est-il VRAI ou FAUX ?</a:t>
            </a:r>
          </a:p>
          <a:p>
            <a:endParaRPr lang="nl-NL" sz="1800" dirty="0">
              <a:solidFill>
                <a:srgbClr val="473F30"/>
              </a:solidFill>
            </a:endParaRPr>
          </a:p>
          <a:p>
            <a:r>
              <a:rPr lang="fr-FR" sz="1800" i="1" dirty="0">
                <a:solidFill>
                  <a:srgbClr val="473F30"/>
                </a:solidFill>
              </a:rPr>
              <a:t>« Les cartons à boissons/berlingots ne sont pas recyclés en Belgique. »</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280118"/>
            <a:ext cx="2190750" cy="3429000"/>
          </a:xfrm>
          <a:prstGeom prst="rect">
            <a:avLst/>
          </a:prstGeom>
          <a:solidFill>
            <a:srgbClr val="E52B51"/>
          </a:solidFill>
        </p:spPr>
        <p:txBody>
          <a:bodyPr wrap="square" lIns="323850" tIns="324000" rIns="324000" bIns="324000" rtlCol="0">
            <a:normAutofit/>
          </a:bodyPr>
          <a:lstStyle/>
          <a:p>
            <a:r>
              <a:rPr lang="nl-BE" sz="4000" b="1" dirty="0">
                <a:solidFill>
                  <a:schemeClr val="bg1"/>
                </a:solidFill>
              </a:rPr>
              <a:t>A</a:t>
            </a:r>
          </a:p>
          <a:p>
            <a:r>
              <a:rPr lang="nl-BE" sz="1600" dirty="0">
                <a:solidFill>
                  <a:schemeClr val="bg1"/>
                </a:solidFill>
              </a:rPr>
              <a:t>FAUX</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0" y="3545058"/>
            <a:ext cx="2190750" cy="3312942"/>
          </a:xfrm>
          <a:prstGeom prst="rect">
            <a:avLst/>
          </a:prstGeom>
          <a:solidFill>
            <a:srgbClr val="AFCA15"/>
          </a:solidFill>
        </p:spPr>
        <p:txBody>
          <a:bodyPr wrap="square" lIns="323850" tIns="324000" rIns="324000" bIns="324000" rtlCol="0">
            <a:normAutofit/>
          </a:bodyPr>
          <a:lstStyle/>
          <a:p>
            <a:r>
              <a:rPr lang="nl-BE" sz="4000" b="1" dirty="0">
                <a:solidFill>
                  <a:schemeClr val="bg1"/>
                </a:solidFill>
              </a:rPr>
              <a:t>B</a:t>
            </a:r>
            <a:endParaRPr lang="nl-BE" sz="4400" b="1" dirty="0">
              <a:solidFill>
                <a:schemeClr val="bg1"/>
              </a:solidFill>
            </a:endParaRPr>
          </a:p>
          <a:p>
            <a:r>
              <a:rPr lang="nl-BE" sz="1600" dirty="0">
                <a:solidFill>
                  <a:schemeClr val="bg1"/>
                </a:solidFill>
              </a:rPr>
              <a:t>VRAI</a:t>
            </a:r>
          </a:p>
        </p:txBody>
      </p:sp>
      <p:sp>
        <p:nvSpPr>
          <p:cNvPr id="6" name="Rectangle 8">
            <a:extLst>
              <a:ext uri="{FF2B5EF4-FFF2-40B4-BE49-F238E27FC236}">
                <a16:creationId xmlns:a16="http://schemas.microsoft.com/office/drawing/2014/main" id="{0B2E8F02-D4C2-4731-9710-C4CF86020ABB}"/>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68058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par>
                                <p:cTn id="8" presetID="1" presetClass="exit"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dirty="0">
                <a:solidFill>
                  <a:srgbClr val="473F30"/>
                </a:solidFill>
                <a:latin typeface="+mn-lt"/>
              </a:rPr>
              <a:t>QUESTION 11</a:t>
            </a:r>
            <a:endParaRPr lang="nl-BE" sz="4000" dirty="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r>
              <a:rPr lang="fr-FR" sz="1800" dirty="0">
                <a:solidFill>
                  <a:srgbClr val="473F30"/>
                </a:solidFill>
              </a:rPr>
              <a:t>Quelle couche de matériau ne trouve-t-on PAS dans un carton à boisson/berlingot?</a:t>
            </a:r>
          </a:p>
        </p:txBody>
      </p:sp>
      <p:sp>
        <p:nvSpPr>
          <p:cNvPr id="5" name="Tekstvak 4">
            <a:extLst>
              <a:ext uri="{FF2B5EF4-FFF2-40B4-BE49-F238E27FC236}">
                <a16:creationId xmlns:a16="http://schemas.microsoft.com/office/drawing/2014/main" id="{E9A1B680-B867-44C4-BC61-FDB1C27CA6AB}"/>
              </a:ext>
            </a:extLst>
          </p:cNvPr>
          <p:cNvSpPr txBox="1"/>
          <p:nvPr/>
        </p:nvSpPr>
        <p:spPr>
          <a:xfrm>
            <a:off x="0" y="280118"/>
            <a:ext cx="2190750" cy="3429000"/>
          </a:xfrm>
          <a:prstGeom prst="rect">
            <a:avLst/>
          </a:prstGeom>
          <a:solidFill>
            <a:srgbClr val="28AF8A"/>
          </a:solidFill>
        </p:spPr>
        <p:txBody>
          <a:bodyPr wrap="square" lIns="323850" tIns="324000" rIns="324000" bIns="324000" rtlCol="0">
            <a:normAutofit/>
          </a:bodyPr>
          <a:lstStyle/>
          <a:p>
            <a:r>
              <a:rPr lang="nl-BE" sz="4000" b="1" dirty="0">
                <a:solidFill>
                  <a:schemeClr val="bg1"/>
                </a:solidFill>
              </a:rPr>
              <a:t>A</a:t>
            </a:r>
          </a:p>
          <a:p>
            <a:r>
              <a:rPr lang="nl-BE" sz="1600" dirty="0">
                <a:solidFill>
                  <a:schemeClr val="bg1"/>
                </a:solidFill>
              </a:rPr>
              <a:t>Aluminium</a:t>
            </a: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280118"/>
            <a:ext cx="2190750" cy="3429000"/>
          </a:xfrm>
          <a:prstGeom prst="rect">
            <a:avLst/>
          </a:prstGeom>
          <a:solidFill>
            <a:srgbClr val="E8880A"/>
          </a:solidFill>
        </p:spPr>
        <p:txBody>
          <a:bodyPr wrap="square" lIns="323850" tIns="324000" rIns="324000" bIns="324000" rtlCol="0">
            <a:normAutofit/>
          </a:bodyPr>
          <a:lstStyle/>
          <a:p>
            <a:r>
              <a:rPr lang="nl-BE" sz="4000" b="1" dirty="0">
                <a:solidFill>
                  <a:schemeClr val="bg1"/>
                </a:solidFill>
              </a:rPr>
              <a:t>B</a:t>
            </a:r>
          </a:p>
          <a:p>
            <a:r>
              <a:rPr lang="nl-BE" sz="1600" dirty="0" err="1">
                <a:solidFill>
                  <a:schemeClr val="bg1"/>
                </a:solidFill>
              </a:rPr>
              <a:t>Plastique</a:t>
            </a:r>
            <a:endParaRPr lang="nl-BE" sz="1600" dirty="0">
              <a:solidFill>
                <a:schemeClr val="bg1"/>
              </a:solidFill>
            </a:endParaRPr>
          </a:p>
        </p:txBody>
      </p:sp>
      <p:sp>
        <p:nvSpPr>
          <p:cNvPr id="10" name="Tekstvak 9">
            <a:extLst>
              <a:ext uri="{FF2B5EF4-FFF2-40B4-BE49-F238E27FC236}">
                <a16:creationId xmlns:a16="http://schemas.microsoft.com/office/drawing/2014/main" id="{4D568529-1418-4E43-99EB-50C354AE9297}"/>
              </a:ext>
            </a:extLst>
          </p:cNvPr>
          <p:cNvSpPr txBox="1"/>
          <p:nvPr/>
        </p:nvSpPr>
        <p:spPr>
          <a:xfrm>
            <a:off x="0" y="3559126"/>
            <a:ext cx="2190750" cy="3298874"/>
          </a:xfrm>
          <a:prstGeom prst="rect">
            <a:avLst/>
          </a:prstGeom>
          <a:solidFill>
            <a:srgbClr val="E52B51"/>
          </a:solidFill>
        </p:spPr>
        <p:txBody>
          <a:bodyPr wrap="square" lIns="323850" tIns="324000" rIns="324000" bIns="324000" rtlCol="0">
            <a:normAutofit/>
          </a:bodyPr>
          <a:lstStyle/>
          <a:p>
            <a:r>
              <a:rPr lang="nl-BE" sz="4000" b="1" dirty="0">
                <a:solidFill>
                  <a:schemeClr val="bg1"/>
                </a:solidFill>
              </a:rPr>
              <a:t>C</a:t>
            </a:r>
          </a:p>
          <a:p>
            <a:r>
              <a:rPr lang="nl-BE" sz="1600" dirty="0" err="1">
                <a:solidFill>
                  <a:schemeClr val="bg1"/>
                </a:solidFill>
              </a:rPr>
              <a:t>Plystyrène</a:t>
            </a:r>
            <a:endParaRPr lang="nl-BE" sz="1600" dirty="0">
              <a:solidFill>
                <a:schemeClr val="bg1"/>
              </a:solidFill>
            </a:endParaRP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559126"/>
            <a:ext cx="2190750" cy="3298874"/>
          </a:xfrm>
          <a:prstGeom prst="rect">
            <a:avLst/>
          </a:prstGeom>
          <a:solidFill>
            <a:srgbClr val="AFCA15"/>
          </a:solidFill>
        </p:spPr>
        <p:txBody>
          <a:bodyPr wrap="square" lIns="323850" tIns="324000" rIns="324000" bIns="324000" rtlCol="0">
            <a:normAutofit/>
          </a:bodyPr>
          <a:lstStyle/>
          <a:p>
            <a:r>
              <a:rPr lang="nl-BE" sz="4000" b="1" dirty="0">
                <a:solidFill>
                  <a:schemeClr val="bg1"/>
                </a:solidFill>
              </a:rPr>
              <a:t>D</a:t>
            </a:r>
            <a:endParaRPr lang="nl-BE" sz="4400" b="1" dirty="0">
              <a:solidFill>
                <a:schemeClr val="bg1"/>
              </a:solidFill>
            </a:endParaRPr>
          </a:p>
          <a:p>
            <a:r>
              <a:rPr lang="nl-BE" sz="1600" dirty="0">
                <a:solidFill>
                  <a:schemeClr val="bg1"/>
                </a:solidFill>
              </a:rPr>
              <a:t>Carton</a:t>
            </a:r>
          </a:p>
        </p:txBody>
      </p:sp>
      <p:sp>
        <p:nvSpPr>
          <p:cNvPr id="12" name="Rectangle 8">
            <a:extLst>
              <a:ext uri="{FF2B5EF4-FFF2-40B4-BE49-F238E27FC236}">
                <a16:creationId xmlns:a16="http://schemas.microsoft.com/office/drawing/2014/main" id="{E27927BF-938B-4D71-92E8-8EFA114FCC7B}"/>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pic>
        <p:nvPicPr>
          <p:cNvPr id="1026" name="Picture 2" descr="PMD | Beter Sorteren">
            <a:extLst>
              <a:ext uri="{FF2B5EF4-FFF2-40B4-BE49-F238E27FC236}">
                <a16:creationId xmlns:a16="http://schemas.microsoft.com/office/drawing/2014/main" id="{C6AAA005-4BDE-46D4-AFA4-F4CD4C89F1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7456" y="3938499"/>
            <a:ext cx="3420533" cy="1592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22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dirty="0">
                <a:solidFill>
                  <a:srgbClr val="473F30"/>
                </a:solidFill>
                <a:latin typeface="+mn-lt"/>
              </a:rPr>
              <a:t>QUESTION 11</a:t>
            </a:r>
            <a:endParaRPr lang="nl-BE" sz="4000" dirty="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r>
              <a:rPr lang="fr-FR" sz="1800" dirty="0">
                <a:solidFill>
                  <a:srgbClr val="473F30"/>
                </a:solidFill>
              </a:rPr>
              <a:t>Quelle couche de matériau ne trouve-t-on PAS dans un carton à boisson/berlingot?</a:t>
            </a:r>
          </a:p>
        </p:txBody>
      </p:sp>
      <p:sp>
        <p:nvSpPr>
          <p:cNvPr id="5" name="Tekstvak 4">
            <a:extLst>
              <a:ext uri="{FF2B5EF4-FFF2-40B4-BE49-F238E27FC236}">
                <a16:creationId xmlns:a16="http://schemas.microsoft.com/office/drawing/2014/main" id="{E9A1B680-B867-44C4-BC61-FDB1C27CA6AB}"/>
              </a:ext>
            </a:extLst>
          </p:cNvPr>
          <p:cNvSpPr txBox="1"/>
          <p:nvPr/>
        </p:nvSpPr>
        <p:spPr>
          <a:xfrm>
            <a:off x="0" y="280118"/>
            <a:ext cx="2190750" cy="3429000"/>
          </a:xfrm>
          <a:prstGeom prst="rect">
            <a:avLst/>
          </a:prstGeom>
          <a:solidFill>
            <a:srgbClr val="28AF8A"/>
          </a:solidFill>
        </p:spPr>
        <p:txBody>
          <a:bodyPr wrap="square" lIns="323850" tIns="324000" rIns="324000" bIns="324000" rtlCol="0">
            <a:normAutofit/>
          </a:bodyPr>
          <a:lstStyle/>
          <a:p>
            <a:r>
              <a:rPr lang="nl-BE" sz="4000" b="1" dirty="0">
                <a:solidFill>
                  <a:schemeClr val="bg1"/>
                </a:solidFill>
              </a:rPr>
              <a:t>A</a:t>
            </a:r>
          </a:p>
          <a:p>
            <a:r>
              <a:rPr lang="nl-BE" sz="1600" dirty="0">
                <a:solidFill>
                  <a:schemeClr val="bg1"/>
                </a:solidFill>
              </a:rPr>
              <a:t>Aluminium</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545058"/>
            <a:ext cx="2190750" cy="3312942"/>
          </a:xfrm>
          <a:prstGeom prst="rect">
            <a:avLst/>
          </a:prstGeom>
          <a:solidFill>
            <a:srgbClr val="AFCA15"/>
          </a:solidFill>
        </p:spPr>
        <p:txBody>
          <a:bodyPr wrap="square" lIns="323850" tIns="324000" rIns="324000" bIns="324000" rtlCol="0">
            <a:normAutofit/>
          </a:bodyPr>
          <a:lstStyle/>
          <a:p>
            <a:r>
              <a:rPr lang="nl-BE" sz="4000" b="1" dirty="0">
                <a:solidFill>
                  <a:schemeClr val="bg1"/>
                </a:solidFill>
              </a:rPr>
              <a:t>D</a:t>
            </a:r>
            <a:endParaRPr lang="nl-BE" sz="4400" b="1" dirty="0">
              <a:solidFill>
                <a:schemeClr val="bg1"/>
              </a:solidFill>
            </a:endParaRPr>
          </a:p>
          <a:p>
            <a:r>
              <a:rPr lang="nl-BE" sz="1600" dirty="0">
                <a:solidFill>
                  <a:schemeClr val="bg1"/>
                </a:solidFill>
              </a:rPr>
              <a:t>Carton</a:t>
            </a:r>
          </a:p>
        </p:txBody>
      </p:sp>
      <p:pic>
        <p:nvPicPr>
          <p:cNvPr id="12" name="Afbeelding 11">
            <a:extLst>
              <a:ext uri="{FF2B5EF4-FFF2-40B4-BE49-F238E27FC236}">
                <a16:creationId xmlns:a16="http://schemas.microsoft.com/office/drawing/2014/main" id="{947C97ED-1297-4C66-9583-FC3D5294F9A3}"/>
              </a:ext>
            </a:extLst>
          </p:cNvPr>
          <p:cNvPicPr>
            <a:picLocks noChangeAspect="1"/>
          </p:cNvPicPr>
          <p:nvPr/>
        </p:nvPicPr>
        <p:blipFill>
          <a:blip r:embed="rId3"/>
          <a:stretch>
            <a:fillRect/>
          </a:stretch>
        </p:blipFill>
        <p:spPr>
          <a:xfrm>
            <a:off x="3048000" y="3252784"/>
            <a:ext cx="5624946" cy="3294611"/>
          </a:xfrm>
          <a:prstGeom prst="rect">
            <a:avLst/>
          </a:prstGeom>
        </p:spPr>
      </p:pic>
      <p:sp>
        <p:nvSpPr>
          <p:cNvPr id="13" name="Rectangle 8">
            <a:extLst>
              <a:ext uri="{FF2B5EF4-FFF2-40B4-BE49-F238E27FC236}">
                <a16:creationId xmlns:a16="http://schemas.microsoft.com/office/drawing/2014/main" id="{FE815AAB-BB31-4053-B684-975F3185D848}"/>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14" name="Tekstvak 13">
            <a:extLst>
              <a:ext uri="{FF2B5EF4-FFF2-40B4-BE49-F238E27FC236}">
                <a16:creationId xmlns:a16="http://schemas.microsoft.com/office/drawing/2014/main" id="{5A7D55AA-2506-4603-AEA2-495AB5FFA4E2}"/>
              </a:ext>
            </a:extLst>
          </p:cNvPr>
          <p:cNvSpPr txBox="1"/>
          <p:nvPr/>
        </p:nvSpPr>
        <p:spPr>
          <a:xfrm>
            <a:off x="2190750" y="280118"/>
            <a:ext cx="2190750" cy="3264940"/>
          </a:xfrm>
          <a:prstGeom prst="rect">
            <a:avLst/>
          </a:prstGeom>
          <a:solidFill>
            <a:srgbClr val="E8880A"/>
          </a:solidFill>
        </p:spPr>
        <p:txBody>
          <a:bodyPr wrap="square" lIns="323850" tIns="324000" rIns="324000" bIns="324000" rtlCol="0">
            <a:normAutofit/>
          </a:bodyPr>
          <a:lstStyle/>
          <a:p>
            <a:r>
              <a:rPr lang="nl-BE" sz="4000" b="1" dirty="0">
                <a:solidFill>
                  <a:schemeClr val="bg1"/>
                </a:solidFill>
              </a:rPr>
              <a:t>B</a:t>
            </a:r>
          </a:p>
          <a:p>
            <a:r>
              <a:rPr lang="nl-BE" sz="1600" dirty="0" err="1">
                <a:solidFill>
                  <a:schemeClr val="bg1"/>
                </a:solidFill>
              </a:rPr>
              <a:t>Plastique</a:t>
            </a:r>
            <a:endParaRPr lang="nl-BE" sz="1600" dirty="0">
              <a:solidFill>
                <a:schemeClr val="bg1"/>
              </a:solidFill>
            </a:endParaRPr>
          </a:p>
        </p:txBody>
      </p:sp>
      <p:sp>
        <p:nvSpPr>
          <p:cNvPr id="15" name="Tekstvak 14">
            <a:extLst>
              <a:ext uri="{FF2B5EF4-FFF2-40B4-BE49-F238E27FC236}">
                <a16:creationId xmlns:a16="http://schemas.microsoft.com/office/drawing/2014/main" id="{5BA7DA8B-1BC2-4BBC-995C-04C7271B5F84}"/>
              </a:ext>
            </a:extLst>
          </p:cNvPr>
          <p:cNvSpPr txBox="1"/>
          <p:nvPr/>
        </p:nvSpPr>
        <p:spPr>
          <a:xfrm>
            <a:off x="0" y="3538329"/>
            <a:ext cx="2190750" cy="3304927"/>
          </a:xfrm>
          <a:prstGeom prst="rect">
            <a:avLst/>
          </a:prstGeom>
          <a:solidFill>
            <a:srgbClr val="E52B51"/>
          </a:solidFill>
        </p:spPr>
        <p:txBody>
          <a:bodyPr wrap="square" lIns="323850" tIns="324000" rIns="324000" bIns="324000" rtlCol="0">
            <a:normAutofit/>
          </a:bodyPr>
          <a:lstStyle/>
          <a:p>
            <a:r>
              <a:rPr lang="nl-BE" sz="4000" b="1" dirty="0">
                <a:solidFill>
                  <a:schemeClr val="bg1"/>
                </a:solidFill>
              </a:rPr>
              <a:t>C</a:t>
            </a:r>
          </a:p>
          <a:p>
            <a:r>
              <a:rPr lang="nl-BE" sz="1600" dirty="0" err="1">
                <a:solidFill>
                  <a:schemeClr val="bg1"/>
                </a:solidFill>
              </a:rPr>
              <a:t>Polystyrène</a:t>
            </a:r>
            <a:endParaRPr lang="nl-BE" sz="1600" dirty="0">
              <a:solidFill>
                <a:schemeClr val="bg1"/>
              </a:solidFill>
            </a:endParaRPr>
          </a:p>
        </p:txBody>
      </p:sp>
    </p:spTree>
    <p:extLst>
      <p:ext uri="{BB962C8B-B14F-4D97-AF65-F5344CB8AC3E}">
        <p14:creationId xmlns:p14="http://schemas.microsoft.com/office/powerpoint/2010/main" val="267772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dirty="0">
                <a:solidFill>
                  <a:srgbClr val="473F30"/>
                </a:solidFill>
                <a:latin typeface="+mn-lt"/>
              </a:rPr>
              <a:t>QUESTION 12</a:t>
            </a:r>
            <a:endParaRPr lang="nl-BE" sz="4000" dirty="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r>
              <a:rPr lang="fr-FR" sz="1800" dirty="0">
                <a:solidFill>
                  <a:srgbClr val="473F30"/>
                </a:solidFill>
              </a:rPr>
              <a:t>L’énoncé ci-dessous est-il VRAI ou FAUX ?</a:t>
            </a:r>
          </a:p>
          <a:p>
            <a:r>
              <a:rPr lang="fr-FR" sz="1800" dirty="0">
                <a:solidFill>
                  <a:srgbClr val="473F30"/>
                </a:solidFill>
              </a:rPr>
              <a:t> </a:t>
            </a:r>
          </a:p>
          <a:p>
            <a:r>
              <a:rPr lang="fr-FR" sz="1800" i="1" dirty="0">
                <a:solidFill>
                  <a:srgbClr val="473F30"/>
                </a:solidFill>
              </a:rPr>
              <a:t>« Brûler du papier dans la cheminée n’est pas une bonne idée. »</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280118"/>
            <a:ext cx="2190750" cy="3429000"/>
          </a:xfrm>
          <a:prstGeom prst="rect">
            <a:avLst/>
          </a:prstGeom>
          <a:solidFill>
            <a:srgbClr val="E52B51"/>
          </a:solidFill>
        </p:spPr>
        <p:txBody>
          <a:bodyPr wrap="square" lIns="323850" tIns="324000" rIns="324000" bIns="324000" rtlCol="0">
            <a:normAutofit/>
          </a:bodyPr>
          <a:lstStyle/>
          <a:p>
            <a:r>
              <a:rPr lang="nl-BE" sz="4000" b="1" dirty="0">
                <a:solidFill>
                  <a:schemeClr val="bg1"/>
                </a:solidFill>
              </a:rPr>
              <a:t>A</a:t>
            </a:r>
          </a:p>
          <a:p>
            <a:r>
              <a:rPr lang="nl-BE" sz="1600" dirty="0">
                <a:solidFill>
                  <a:schemeClr val="bg1"/>
                </a:solidFill>
              </a:rPr>
              <a:t>FAUX</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0" y="3573194"/>
            <a:ext cx="2190750" cy="3284806"/>
          </a:xfrm>
          <a:prstGeom prst="rect">
            <a:avLst/>
          </a:prstGeom>
          <a:solidFill>
            <a:srgbClr val="AFCA15"/>
          </a:solidFill>
        </p:spPr>
        <p:txBody>
          <a:bodyPr wrap="square" lIns="323850" tIns="324000" rIns="324000" bIns="324000" rtlCol="0">
            <a:normAutofit/>
          </a:bodyPr>
          <a:lstStyle/>
          <a:p>
            <a:r>
              <a:rPr lang="nl-BE" sz="4000" b="1" dirty="0">
                <a:solidFill>
                  <a:schemeClr val="bg1"/>
                </a:solidFill>
              </a:rPr>
              <a:t>B</a:t>
            </a:r>
            <a:endParaRPr lang="nl-BE" sz="4400" b="1" dirty="0">
              <a:solidFill>
                <a:schemeClr val="bg1"/>
              </a:solidFill>
            </a:endParaRPr>
          </a:p>
          <a:p>
            <a:r>
              <a:rPr lang="nl-BE" sz="1600" dirty="0">
                <a:solidFill>
                  <a:schemeClr val="bg1"/>
                </a:solidFill>
              </a:rPr>
              <a:t>VRAI</a:t>
            </a:r>
          </a:p>
        </p:txBody>
      </p:sp>
      <p:sp>
        <p:nvSpPr>
          <p:cNvPr id="6" name="Rectangle 8">
            <a:extLst>
              <a:ext uri="{FF2B5EF4-FFF2-40B4-BE49-F238E27FC236}">
                <a16:creationId xmlns:a16="http://schemas.microsoft.com/office/drawing/2014/main" id="{BC254F3A-4A25-461A-A08A-0A84C2455A79}"/>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547395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dirty="0">
                <a:solidFill>
                  <a:srgbClr val="473F30"/>
                </a:solidFill>
                <a:latin typeface="+mn-lt"/>
              </a:rPr>
              <a:t>QUESTION 12</a:t>
            </a:r>
            <a:endParaRPr lang="nl-BE" sz="4000" dirty="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r>
              <a:rPr lang="fr-FR" sz="1800" dirty="0">
                <a:solidFill>
                  <a:srgbClr val="473F30"/>
                </a:solidFill>
              </a:rPr>
              <a:t>L’énoncé ci-dessous est-il VRAI ou FAUX ?</a:t>
            </a:r>
          </a:p>
          <a:p>
            <a:r>
              <a:rPr lang="fr-FR" sz="1800" dirty="0">
                <a:solidFill>
                  <a:srgbClr val="473F30"/>
                </a:solidFill>
              </a:rPr>
              <a:t> </a:t>
            </a:r>
          </a:p>
          <a:p>
            <a:r>
              <a:rPr lang="fr-FR" sz="1800" i="1" dirty="0">
                <a:solidFill>
                  <a:srgbClr val="473F30"/>
                </a:solidFill>
              </a:rPr>
              <a:t>« Brûler du papier dans la cheminée n’est pas une bonne idée. »</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280118"/>
            <a:ext cx="2190750" cy="3429000"/>
          </a:xfrm>
          <a:prstGeom prst="rect">
            <a:avLst/>
          </a:prstGeom>
          <a:solidFill>
            <a:srgbClr val="E52B51"/>
          </a:solidFill>
        </p:spPr>
        <p:txBody>
          <a:bodyPr wrap="square" lIns="323850" tIns="324000" rIns="324000" bIns="324000" rtlCol="0">
            <a:normAutofit/>
          </a:bodyPr>
          <a:lstStyle/>
          <a:p>
            <a:r>
              <a:rPr lang="nl-BE" sz="4000" b="1" dirty="0">
                <a:solidFill>
                  <a:schemeClr val="bg1"/>
                </a:solidFill>
              </a:rPr>
              <a:t>A</a:t>
            </a:r>
          </a:p>
          <a:p>
            <a:r>
              <a:rPr lang="nl-BE" sz="1600" dirty="0">
                <a:solidFill>
                  <a:schemeClr val="bg1"/>
                </a:solidFill>
              </a:rPr>
              <a:t>FAUX</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0" y="3573194"/>
            <a:ext cx="2190750" cy="3284806"/>
          </a:xfrm>
          <a:prstGeom prst="rect">
            <a:avLst/>
          </a:prstGeom>
          <a:solidFill>
            <a:srgbClr val="AFCA15"/>
          </a:solidFill>
        </p:spPr>
        <p:txBody>
          <a:bodyPr wrap="square" lIns="323850" tIns="324000" rIns="324000" bIns="324000" rtlCol="0">
            <a:normAutofit/>
          </a:bodyPr>
          <a:lstStyle/>
          <a:p>
            <a:r>
              <a:rPr lang="nl-BE" sz="4000" b="1" dirty="0">
                <a:solidFill>
                  <a:schemeClr val="bg1"/>
                </a:solidFill>
              </a:rPr>
              <a:t>B</a:t>
            </a:r>
            <a:endParaRPr lang="nl-BE" sz="4400" b="1" dirty="0">
              <a:solidFill>
                <a:schemeClr val="bg1"/>
              </a:solidFill>
            </a:endParaRPr>
          </a:p>
          <a:p>
            <a:r>
              <a:rPr lang="nl-BE" sz="1600" dirty="0">
                <a:solidFill>
                  <a:schemeClr val="bg1"/>
                </a:solidFill>
              </a:rPr>
              <a:t>VRAI</a:t>
            </a:r>
          </a:p>
        </p:txBody>
      </p:sp>
      <p:sp>
        <p:nvSpPr>
          <p:cNvPr id="8" name="Rectangle 8">
            <a:extLst>
              <a:ext uri="{FF2B5EF4-FFF2-40B4-BE49-F238E27FC236}">
                <a16:creationId xmlns:a16="http://schemas.microsoft.com/office/drawing/2014/main" id="{966F9CC9-DCEE-4CAD-A7DB-6610A957DE47}"/>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pic>
        <p:nvPicPr>
          <p:cNvPr id="2050" name="Picture 2" descr="Echelle de Lansink">
            <a:extLst>
              <a:ext uri="{FF2B5EF4-FFF2-40B4-BE49-F238E27FC236}">
                <a16:creationId xmlns:a16="http://schemas.microsoft.com/office/drawing/2014/main" id="{6777FB74-2CE6-41A9-B2BD-49AC29250C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972245"/>
            <a:ext cx="4719638" cy="264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88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par>
                                <p:cTn id="8" presetID="1" presetClass="exit"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dirty="0">
                <a:solidFill>
                  <a:srgbClr val="473F30"/>
                </a:solidFill>
                <a:latin typeface="+mn-lt"/>
              </a:rPr>
              <a:t>QUESTION 13</a:t>
            </a:r>
            <a:endParaRPr lang="nl-BE" sz="4000" dirty="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r>
              <a:rPr lang="fr-FR" sz="1800" dirty="0">
                <a:solidFill>
                  <a:srgbClr val="473F30"/>
                </a:solidFill>
              </a:rPr>
              <a:t>Quel format de papier est le plus grand ? </a:t>
            </a:r>
          </a:p>
        </p:txBody>
      </p:sp>
      <p:sp>
        <p:nvSpPr>
          <p:cNvPr id="5" name="Tekstvak 4">
            <a:extLst>
              <a:ext uri="{FF2B5EF4-FFF2-40B4-BE49-F238E27FC236}">
                <a16:creationId xmlns:a16="http://schemas.microsoft.com/office/drawing/2014/main" id="{E9A1B680-B867-44C4-BC61-FDB1C27CA6AB}"/>
              </a:ext>
            </a:extLst>
          </p:cNvPr>
          <p:cNvSpPr txBox="1"/>
          <p:nvPr/>
        </p:nvSpPr>
        <p:spPr>
          <a:xfrm>
            <a:off x="0" y="280118"/>
            <a:ext cx="2190750" cy="3429000"/>
          </a:xfrm>
          <a:prstGeom prst="rect">
            <a:avLst/>
          </a:prstGeom>
          <a:solidFill>
            <a:srgbClr val="28AF8A"/>
          </a:solidFill>
        </p:spPr>
        <p:txBody>
          <a:bodyPr wrap="square" lIns="323850" tIns="324000" rIns="324000" bIns="324000" rtlCol="0">
            <a:normAutofit/>
          </a:bodyPr>
          <a:lstStyle/>
          <a:p>
            <a:r>
              <a:rPr lang="nl-BE" sz="4000" b="1" dirty="0">
                <a:solidFill>
                  <a:schemeClr val="bg1"/>
                </a:solidFill>
              </a:rPr>
              <a:t>A</a:t>
            </a:r>
          </a:p>
          <a:p>
            <a:r>
              <a:rPr lang="nl-BE" sz="1600" dirty="0">
                <a:solidFill>
                  <a:schemeClr val="bg1"/>
                </a:solidFill>
              </a:rPr>
              <a:t>A2</a:t>
            </a: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280118"/>
            <a:ext cx="2190750" cy="3429000"/>
          </a:xfrm>
          <a:prstGeom prst="rect">
            <a:avLst/>
          </a:prstGeom>
          <a:solidFill>
            <a:srgbClr val="E8880A"/>
          </a:solidFill>
        </p:spPr>
        <p:txBody>
          <a:bodyPr wrap="square" lIns="323850" tIns="324000" rIns="324000" bIns="324000" rtlCol="0">
            <a:normAutofit/>
          </a:bodyPr>
          <a:lstStyle/>
          <a:p>
            <a:r>
              <a:rPr lang="nl-BE" sz="4000" b="1" dirty="0">
                <a:solidFill>
                  <a:schemeClr val="bg1"/>
                </a:solidFill>
              </a:rPr>
              <a:t>B</a:t>
            </a:r>
          </a:p>
          <a:p>
            <a:r>
              <a:rPr lang="nl-BE" sz="1600" dirty="0">
                <a:solidFill>
                  <a:schemeClr val="bg1"/>
                </a:solidFill>
              </a:rPr>
              <a:t>A4</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3537488"/>
            <a:ext cx="2190750" cy="3429000"/>
          </a:xfrm>
          <a:prstGeom prst="rect">
            <a:avLst/>
          </a:prstGeom>
          <a:solidFill>
            <a:srgbClr val="E52B51"/>
          </a:solidFill>
        </p:spPr>
        <p:txBody>
          <a:bodyPr wrap="square" lIns="323850" tIns="324000" rIns="324000" bIns="324000" rtlCol="0">
            <a:normAutofit/>
          </a:bodyPr>
          <a:lstStyle/>
          <a:p>
            <a:r>
              <a:rPr lang="nl-BE" sz="4000" b="1" dirty="0">
                <a:solidFill>
                  <a:schemeClr val="bg1"/>
                </a:solidFill>
              </a:rPr>
              <a:t>C</a:t>
            </a:r>
          </a:p>
          <a:p>
            <a:r>
              <a:rPr lang="nl-BE" sz="1600" dirty="0">
                <a:solidFill>
                  <a:schemeClr val="bg1"/>
                </a:solidFill>
              </a:rPr>
              <a:t>A3</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537488"/>
            <a:ext cx="2190750" cy="3429000"/>
          </a:xfrm>
          <a:prstGeom prst="rect">
            <a:avLst/>
          </a:prstGeom>
          <a:solidFill>
            <a:srgbClr val="AFCA15"/>
          </a:solidFill>
        </p:spPr>
        <p:txBody>
          <a:bodyPr wrap="square" lIns="323850" tIns="324000" rIns="324000" bIns="324000" rtlCol="0">
            <a:normAutofit/>
          </a:bodyPr>
          <a:lstStyle/>
          <a:p>
            <a:r>
              <a:rPr lang="nl-BE" sz="4000" b="1" dirty="0">
                <a:solidFill>
                  <a:schemeClr val="bg1"/>
                </a:solidFill>
              </a:rPr>
              <a:t>D</a:t>
            </a:r>
            <a:endParaRPr lang="nl-BE" sz="4400" b="1" dirty="0">
              <a:solidFill>
                <a:schemeClr val="bg1"/>
              </a:solidFill>
            </a:endParaRPr>
          </a:p>
          <a:p>
            <a:r>
              <a:rPr lang="nl-BE" sz="1600" dirty="0">
                <a:solidFill>
                  <a:schemeClr val="bg1"/>
                </a:solidFill>
              </a:rPr>
              <a:t>A6</a:t>
            </a:r>
          </a:p>
        </p:txBody>
      </p:sp>
      <p:sp>
        <p:nvSpPr>
          <p:cNvPr id="12" name="Rectangle 8">
            <a:extLst>
              <a:ext uri="{FF2B5EF4-FFF2-40B4-BE49-F238E27FC236}">
                <a16:creationId xmlns:a16="http://schemas.microsoft.com/office/drawing/2014/main" id="{56E173D0-2219-42C2-890B-4AF97CDD71AB}"/>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120046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1895CE"/>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cxnSp>
        <p:nvCxnSpPr>
          <p:cNvPr id="23" name="Connecteur droit 22"/>
          <p:cNvCxnSpPr/>
          <p:nvPr/>
        </p:nvCxnSpPr>
        <p:spPr>
          <a:xfrm flipV="1">
            <a:off x="7604912" y="6579195"/>
            <a:ext cx="0" cy="290909"/>
          </a:xfrm>
          <a:prstGeom prst="line">
            <a:avLst/>
          </a:prstGeom>
          <a:ln w="57150" cmpd="sng">
            <a:solidFill>
              <a:srgbClr val="1F77B2"/>
            </a:solidFill>
          </a:ln>
          <a:effectLst/>
        </p:spPr>
        <p:style>
          <a:lnRef idx="2">
            <a:schemeClr val="accent1"/>
          </a:lnRef>
          <a:fillRef idx="0">
            <a:schemeClr val="accent1"/>
          </a:fillRef>
          <a:effectRef idx="1">
            <a:schemeClr val="accent1"/>
          </a:effectRef>
          <a:fontRef idx="minor">
            <a:schemeClr val="tx1"/>
          </a:fontRef>
        </p:style>
      </p:cxnSp>
      <p:pic>
        <p:nvPicPr>
          <p:cNvPr id="10" name="Image 82"/>
          <p:cNvPicPr>
            <a:picLocks noChangeAspect="1"/>
          </p:cNvPicPr>
          <p:nvPr/>
        </p:nvPicPr>
        <p:blipFill>
          <a:blip r:embed="rId2"/>
          <a:stretch>
            <a:fillRect/>
          </a:stretch>
        </p:blipFill>
        <p:spPr>
          <a:xfrm>
            <a:off x="7908787" y="5628401"/>
            <a:ext cx="1009335" cy="1036800"/>
          </a:xfrm>
          <a:prstGeom prst="rect">
            <a:avLst/>
          </a:prstGeom>
        </p:spPr>
      </p:pic>
      <p:sp>
        <p:nvSpPr>
          <p:cNvPr id="2" name="Tekstvak 1"/>
          <p:cNvSpPr txBox="1"/>
          <p:nvPr/>
        </p:nvSpPr>
        <p:spPr>
          <a:xfrm>
            <a:off x="332509" y="526473"/>
            <a:ext cx="8437418" cy="830997"/>
          </a:xfrm>
          <a:prstGeom prst="rect">
            <a:avLst/>
          </a:prstGeom>
          <a:noFill/>
        </p:spPr>
        <p:txBody>
          <a:bodyPr wrap="square" rtlCol="0">
            <a:spAutoFit/>
          </a:bodyPr>
          <a:lstStyle/>
          <a:p>
            <a:r>
              <a:rPr lang="nl-BE" sz="4800" dirty="0">
                <a:solidFill>
                  <a:srgbClr val="1895CE"/>
                </a:solidFill>
              </a:rPr>
              <a:t>Tours:</a:t>
            </a:r>
          </a:p>
        </p:txBody>
      </p:sp>
      <p:sp>
        <p:nvSpPr>
          <p:cNvPr id="8" name="Tekstvak 7"/>
          <p:cNvSpPr txBox="1"/>
          <p:nvPr/>
        </p:nvSpPr>
        <p:spPr>
          <a:xfrm>
            <a:off x="365050" y="1378121"/>
            <a:ext cx="8437418" cy="1815882"/>
          </a:xfrm>
          <a:prstGeom prst="rect">
            <a:avLst/>
          </a:prstGeom>
          <a:noFill/>
        </p:spPr>
        <p:txBody>
          <a:bodyPr wrap="square" rtlCol="0">
            <a:spAutoFit/>
          </a:bodyPr>
          <a:lstStyle/>
          <a:p>
            <a:endParaRPr lang="nl-BE" sz="2800" dirty="0"/>
          </a:p>
          <a:p>
            <a:pPr marL="457200" indent="-457200">
              <a:buClr>
                <a:srgbClr val="1895CE"/>
              </a:buClr>
              <a:buFont typeface="Arial" panose="020B0604020202020204" pitchFamily="34" charset="0"/>
              <a:buChar char="•"/>
            </a:pPr>
            <a:r>
              <a:rPr lang="nl-BE" sz="2800" dirty="0"/>
              <a:t>1. Tour de </a:t>
            </a:r>
            <a:r>
              <a:rPr lang="nl-BE" sz="2800" dirty="0" err="1"/>
              <a:t>questions</a:t>
            </a:r>
            <a:r>
              <a:rPr lang="nl-BE" sz="2800" dirty="0"/>
              <a:t> </a:t>
            </a:r>
          </a:p>
          <a:p>
            <a:pPr marL="457200" indent="-457200">
              <a:buClr>
                <a:srgbClr val="1895CE"/>
              </a:buClr>
              <a:buFont typeface="Arial" panose="020B0604020202020204" pitchFamily="34" charset="0"/>
              <a:buChar char="•"/>
            </a:pPr>
            <a:r>
              <a:rPr lang="nl-BE" sz="2800" dirty="0"/>
              <a:t>2. Tour de </a:t>
            </a:r>
            <a:r>
              <a:rPr lang="nl-BE" sz="2800" dirty="0" err="1"/>
              <a:t>défis</a:t>
            </a:r>
            <a:endParaRPr lang="nl-BE" sz="2800" dirty="0"/>
          </a:p>
          <a:p>
            <a:pPr marL="457200" indent="-457200">
              <a:buClr>
                <a:srgbClr val="1895CE"/>
              </a:buClr>
              <a:buFont typeface="Arial" panose="020B0604020202020204" pitchFamily="34" charset="0"/>
              <a:buChar char="•"/>
            </a:pPr>
            <a:r>
              <a:rPr lang="nl-BE" sz="2800" dirty="0"/>
              <a:t>3. Tour de chansons</a:t>
            </a:r>
          </a:p>
        </p:txBody>
      </p:sp>
    </p:spTree>
    <p:extLst>
      <p:ext uri="{BB962C8B-B14F-4D97-AF65-F5344CB8AC3E}">
        <p14:creationId xmlns:p14="http://schemas.microsoft.com/office/powerpoint/2010/main" val="2644778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dirty="0">
                <a:solidFill>
                  <a:srgbClr val="473F30"/>
                </a:solidFill>
                <a:latin typeface="+mn-lt"/>
              </a:rPr>
              <a:t>QUESTION 13</a:t>
            </a:r>
            <a:endParaRPr lang="nl-BE" sz="4000" dirty="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r>
              <a:rPr lang="fr-FR" sz="1800" dirty="0">
                <a:solidFill>
                  <a:srgbClr val="473F30"/>
                </a:solidFill>
              </a:rPr>
              <a:t>Quel format de papier est le plus grand ? </a:t>
            </a:r>
            <a:endParaRPr lang="nl-NL" sz="1800" dirty="0">
              <a:solidFill>
                <a:srgbClr val="473F30"/>
              </a:solidFill>
            </a:endParaRP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280118"/>
            <a:ext cx="2190750" cy="3429000"/>
          </a:xfrm>
          <a:prstGeom prst="rect">
            <a:avLst/>
          </a:prstGeom>
          <a:solidFill>
            <a:srgbClr val="E8880A"/>
          </a:solidFill>
        </p:spPr>
        <p:txBody>
          <a:bodyPr wrap="square" lIns="323850" tIns="324000" rIns="324000" bIns="324000" rtlCol="0">
            <a:normAutofit/>
          </a:bodyPr>
          <a:lstStyle/>
          <a:p>
            <a:r>
              <a:rPr lang="nl-BE" sz="4000" b="1" dirty="0">
                <a:solidFill>
                  <a:schemeClr val="bg1"/>
                </a:solidFill>
              </a:rPr>
              <a:t>B</a:t>
            </a:r>
          </a:p>
          <a:p>
            <a:r>
              <a:rPr lang="nl-BE" sz="1600" dirty="0">
                <a:solidFill>
                  <a:schemeClr val="bg1"/>
                </a:solidFill>
              </a:rPr>
              <a:t>A4</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3573194"/>
            <a:ext cx="2190750" cy="3284806"/>
          </a:xfrm>
          <a:prstGeom prst="rect">
            <a:avLst/>
          </a:prstGeom>
          <a:solidFill>
            <a:srgbClr val="E52B51"/>
          </a:solidFill>
        </p:spPr>
        <p:txBody>
          <a:bodyPr wrap="square" lIns="323850" tIns="324000" rIns="324000" bIns="324000" rtlCol="0">
            <a:normAutofit/>
          </a:bodyPr>
          <a:lstStyle/>
          <a:p>
            <a:r>
              <a:rPr lang="nl-BE" sz="4000" b="1" dirty="0">
                <a:solidFill>
                  <a:schemeClr val="bg1"/>
                </a:solidFill>
              </a:rPr>
              <a:t>C</a:t>
            </a:r>
          </a:p>
          <a:p>
            <a:r>
              <a:rPr lang="nl-BE" sz="1600" dirty="0">
                <a:solidFill>
                  <a:schemeClr val="bg1"/>
                </a:solidFill>
              </a:rPr>
              <a:t>A3</a:t>
            </a:r>
          </a:p>
        </p:txBody>
      </p:sp>
      <p:sp>
        <p:nvSpPr>
          <p:cNvPr id="12" name="Rectangle 8">
            <a:extLst>
              <a:ext uri="{FF2B5EF4-FFF2-40B4-BE49-F238E27FC236}">
                <a16:creationId xmlns:a16="http://schemas.microsoft.com/office/drawing/2014/main" id="{E9690E0C-0A8D-4C98-9865-113629CAB6BF}"/>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13" name="Tekstvak 12">
            <a:extLst>
              <a:ext uri="{FF2B5EF4-FFF2-40B4-BE49-F238E27FC236}">
                <a16:creationId xmlns:a16="http://schemas.microsoft.com/office/drawing/2014/main" id="{40D58611-E487-4EE3-99AB-34E7320538A6}"/>
              </a:ext>
            </a:extLst>
          </p:cNvPr>
          <p:cNvSpPr txBox="1"/>
          <p:nvPr/>
        </p:nvSpPr>
        <p:spPr>
          <a:xfrm>
            <a:off x="0" y="280118"/>
            <a:ext cx="2190750" cy="3293076"/>
          </a:xfrm>
          <a:prstGeom prst="rect">
            <a:avLst/>
          </a:prstGeom>
          <a:solidFill>
            <a:srgbClr val="28AF8A"/>
          </a:solidFill>
        </p:spPr>
        <p:txBody>
          <a:bodyPr wrap="square" lIns="323850" tIns="324000" rIns="324000" bIns="324000" rtlCol="0" anchor="t">
            <a:normAutofit/>
          </a:bodyPr>
          <a:lstStyle/>
          <a:p>
            <a:r>
              <a:rPr lang="nl-BE" sz="4000" b="1" dirty="0">
                <a:solidFill>
                  <a:schemeClr val="bg1"/>
                </a:solidFill>
              </a:rPr>
              <a:t>A</a:t>
            </a:r>
            <a:endParaRPr lang="nl-BE" sz="4000" b="1" dirty="0">
              <a:solidFill>
                <a:schemeClr val="bg1"/>
              </a:solidFill>
              <a:cs typeface="Calibri"/>
            </a:endParaRPr>
          </a:p>
          <a:p>
            <a:r>
              <a:rPr lang="nl-BE" sz="1600" dirty="0">
                <a:solidFill>
                  <a:schemeClr val="bg1"/>
                </a:solidFill>
              </a:rPr>
              <a:t>A2</a:t>
            </a:r>
            <a:endParaRPr lang="nl-BE" sz="1600" dirty="0">
              <a:solidFill>
                <a:schemeClr val="bg1"/>
              </a:solidFill>
              <a:cs typeface="Calibri"/>
            </a:endParaRPr>
          </a:p>
        </p:txBody>
      </p:sp>
      <p:sp>
        <p:nvSpPr>
          <p:cNvPr id="15" name="Tekstvak 14">
            <a:extLst>
              <a:ext uri="{FF2B5EF4-FFF2-40B4-BE49-F238E27FC236}">
                <a16:creationId xmlns:a16="http://schemas.microsoft.com/office/drawing/2014/main" id="{DBB815E7-9A84-4CFB-B7F8-C609D48DFC84}"/>
              </a:ext>
            </a:extLst>
          </p:cNvPr>
          <p:cNvSpPr txBox="1"/>
          <p:nvPr/>
        </p:nvSpPr>
        <p:spPr>
          <a:xfrm>
            <a:off x="2190750" y="3545058"/>
            <a:ext cx="2190750" cy="3312942"/>
          </a:xfrm>
          <a:prstGeom prst="rect">
            <a:avLst/>
          </a:prstGeom>
          <a:solidFill>
            <a:srgbClr val="AFCA15"/>
          </a:solidFill>
        </p:spPr>
        <p:txBody>
          <a:bodyPr wrap="square" lIns="323850" tIns="324000" rIns="324000" bIns="324000" rtlCol="0">
            <a:normAutofit/>
          </a:bodyPr>
          <a:lstStyle/>
          <a:p>
            <a:r>
              <a:rPr lang="nl-BE" sz="4000" b="1" dirty="0">
                <a:solidFill>
                  <a:schemeClr val="bg1"/>
                </a:solidFill>
              </a:rPr>
              <a:t>D</a:t>
            </a:r>
            <a:endParaRPr lang="nl-BE" sz="4400" b="1" dirty="0">
              <a:solidFill>
                <a:schemeClr val="bg1"/>
              </a:solidFill>
            </a:endParaRPr>
          </a:p>
          <a:p>
            <a:r>
              <a:rPr lang="nl-BE" sz="1600" dirty="0">
                <a:solidFill>
                  <a:schemeClr val="bg1"/>
                </a:solidFill>
              </a:rPr>
              <a:t>A6</a:t>
            </a:r>
          </a:p>
        </p:txBody>
      </p:sp>
    </p:spTree>
    <p:extLst>
      <p:ext uri="{BB962C8B-B14F-4D97-AF65-F5344CB8AC3E}">
        <p14:creationId xmlns:p14="http://schemas.microsoft.com/office/powerpoint/2010/main" val="425070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26" presetClass="emph" presetSubtype="0" fill="hold" grpId="0" nodeType="withEffect">
                                  <p:stCondLst>
                                    <p:cond delay="0"/>
                                  </p:stCondLst>
                                  <p:childTnLst>
                                    <p:animEffect transition="out" filter="fade">
                                      <p:cBhvr>
                                        <p:cTn id="10" dur="500" tmFilter="0, 0; .2, .5; .8, .5; 1, 0"/>
                                        <p:tgtEl>
                                          <p:spTgt spid="13"/>
                                        </p:tgtEl>
                                      </p:cBhvr>
                                    </p:animEffect>
                                    <p:animScale>
                                      <p:cBhvr>
                                        <p:cTn id="11" dur="250" autoRev="1" fill="hold"/>
                                        <p:tgtEl>
                                          <p:spTgt spid="13"/>
                                        </p:tgtEl>
                                      </p:cBhvr>
                                      <p:by x="105000" y="105000"/>
                                    </p:animScale>
                                  </p:childTnLst>
                                </p:cTn>
                              </p:par>
                              <p:par>
                                <p:cTn id="12" presetID="1" presetClass="exit"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dirty="0">
                <a:solidFill>
                  <a:srgbClr val="473F30"/>
                </a:solidFill>
                <a:latin typeface="+mn-lt"/>
              </a:rPr>
              <a:t>QUESTION 14</a:t>
            </a:r>
            <a:endParaRPr lang="nl-BE" sz="4000" dirty="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3746985"/>
          </a:xfrm>
        </p:spPr>
        <p:txBody>
          <a:bodyPr>
            <a:normAutofit/>
          </a:bodyPr>
          <a:lstStyle/>
          <a:p>
            <a:r>
              <a:rPr lang="fr-FR" sz="1800" dirty="0">
                <a:solidFill>
                  <a:srgbClr val="473F30"/>
                </a:solidFill>
              </a:rPr>
              <a:t>Quels animaux sont bons pour la fabrication du papier?</a:t>
            </a:r>
          </a:p>
        </p:txBody>
      </p:sp>
      <p:sp>
        <p:nvSpPr>
          <p:cNvPr id="5" name="Tekstvak 4">
            <a:extLst>
              <a:ext uri="{FF2B5EF4-FFF2-40B4-BE49-F238E27FC236}">
                <a16:creationId xmlns:a16="http://schemas.microsoft.com/office/drawing/2014/main" id="{E9A1B680-B867-44C4-BC61-FDB1C27CA6AB}"/>
              </a:ext>
            </a:extLst>
          </p:cNvPr>
          <p:cNvSpPr txBox="1"/>
          <p:nvPr/>
        </p:nvSpPr>
        <p:spPr>
          <a:xfrm>
            <a:off x="0" y="280118"/>
            <a:ext cx="2190750" cy="3429000"/>
          </a:xfrm>
          <a:prstGeom prst="rect">
            <a:avLst/>
          </a:prstGeom>
          <a:solidFill>
            <a:srgbClr val="28AF8A"/>
          </a:solidFill>
        </p:spPr>
        <p:txBody>
          <a:bodyPr wrap="square" lIns="323850" tIns="324000" rIns="324000" bIns="324000" rtlCol="0">
            <a:normAutofit/>
          </a:bodyPr>
          <a:lstStyle/>
          <a:p>
            <a:r>
              <a:rPr lang="nl-BE" sz="4000" b="1" dirty="0">
                <a:solidFill>
                  <a:schemeClr val="bg1"/>
                </a:solidFill>
              </a:rPr>
              <a:t>A</a:t>
            </a:r>
          </a:p>
          <a:p>
            <a:r>
              <a:rPr lang="nl-BE" sz="1600" dirty="0">
                <a:solidFill>
                  <a:schemeClr val="bg1"/>
                </a:solidFill>
              </a:rPr>
              <a:t>Les </a:t>
            </a:r>
            <a:r>
              <a:rPr lang="nl-BE" sz="1600" dirty="0" err="1">
                <a:solidFill>
                  <a:schemeClr val="bg1"/>
                </a:solidFill>
              </a:rPr>
              <a:t>guêpes</a:t>
            </a:r>
            <a:r>
              <a:rPr lang="nl-BE" sz="1600" dirty="0">
                <a:solidFill>
                  <a:schemeClr val="bg1"/>
                </a:solidFill>
              </a:rPr>
              <a:t>  </a:t>
            </a: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256060"/>
            <a:ext cx="2190750" cy="3429000"/>
          </a:xfrm>
          <a:prstGeom prst="rect">
            <a:avLst/>
          </a:prstGeom>
          <a:solidFill>
            <a:srgbClr val="E8880A"/>
          </a:solidFill>
        </p:spPr>
        <p:txBody>
          <a:bodyPr wrap="square" lIns="323850" tIns="324000" rIns="324000" bIns="324000" rtlCol="0">
            <a:normAutofit/>
          </a:bodyPr>
          <a:lstStyle/>
          <a:p>
            <a:r>
              <a:rPr lang="nl-BE" sz="4000" b="1" dirty="0">
                <a:solidFill>
                  <a:schemeClr val="bg1"/>
                </a:solidFill>
              </a:rPr>
              <a:t>B</a:t>
            </a:r>
          </a:p>
          <a:p>
            <a:r>
              <a:rPr lang="nl-BE" sz="1600" dirty="0">
                <a:solidFill>
                  <a:schemeClr val="bg1"/>
                </a:solidFill>
              </a:rPr>
              <a:t>Les chenilles </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3559126"/>
            <a:ext cx="2190750" cy="3298874"/>
          </a:xfrm>
          <a:prstGeom prst="rect">
            <a:avLst/>
          </a:prstGeom>
          <a:solidFill>
            <a:srgbClr val="E52B51"/>
          </a:solidFill>
        </p:spPr>
        <p:txBody>
          <a:bodyPr wrap="square" lIns="323850" tIns="324000" rIns="324000" bIns="324000" rtlCol="0">
            <a:normAutofit/>
          </a:bodyPr>
          <a:lstStyle/>
          <a:p>
            <a:r>
              <a:rPr lang="nl-BE" sz="4000" b="1" dirty="0">
                <a:solidFill>
                  <a:schemeClr val="bg1"/>
                </a:solidFill>
              </a:rPr>
              <a:t>C</a:t>
            </a:r>
          </a:p>
          <a:p>
            <a:r>
              <a:rPr lang="nl-BE" sz="1600" dirty="0">
                <a:solidFill>
                  <a:schemeClr val="bg1"/>
                </a:solidFill>
              </a:rPr>
              <a:t>Les </a:t>
            </a:r>
            <a:r>
              <a:rPr lang="nl-BE" sz="1600" dirty="0" err="1">
                <a:solidFill>
                  <a:schemeClr val="bg1"/>
                </a:solidFill>
              </a:rPr>
              <a:t>araignées</a:t>
            </a:r>
            <a:endParaRPr lang="nl-BE" sz="1600" dirty="0">
              <a:solidFill>
                <a:schemeClr val="bg1"/>
              </a:solidFill>
            </a:endParaRP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559126"/>
            <a:ext cx="2190750" cy="3298874"/>
          </a:xfrm>
          <a:prstGeom prst="rect">
            <a:avLst/>
          </a:prstGeom>
          <a:solidFill>
            <a:srgbClr val="AFCA15"/>
          </a:solidFill>
        </p:spPr>
        <p:txBody>
          <a:bodyPr wrap="square" lIns="323850" tIns="324000" rIns="324000" bIns="324000" rtlCol="0">
            <a:normAutofit/>
          </a:bodyPr>
          <a:lstStyle/>
          <a:p>
            <a:r>
              <a:rPr lang="nl-BE" sz="4000" b="1" dirty="0">
                <a:solidFill>
                  <a:schemeClr val="bg1"/>
                </a:solidFill>
              </a:rPr>
              <a:t>D</a:t>
            </a:r>
            <a:endParaRPr lang="nl-BE" sz="4400" b="1" dirty="0">
              <a:solidFill>
                <a:schemeClr val="bg1"/>
              </a:solidFill>
            </a:endParaRPr>
          </a:p>
          <a:p>
            <a:r>
              <a:rPr lang="nl-BE" sz="1600" dirty="0">
                <a:solidFill>
                  <a:schemeClr val="bg1"/>
                </a:solidFill>
              </a:rPr>
              <a:t>Les </a:t>
            </a:r>
            <a:r>
              <a:rPr lang="nl-BE" sz="1600" dirty="0" err="1">
                <a:solidFill>
                  <a:schemeClr val="bg1"/>
                </a:solidFill>
              </a:rPr>
              <a:t>coléoptères</a:t>
            </a:r>
            <a:r>
              <a:rPr lang="nl-BE" sz="1600" dirty="0">
                <a:solidFill>
                  <a:schemeClr val="bg1"/>
                </a:solidFill>
              </a:rPr>
              <a:t> </a:t>
            </a:r>
          </a:p>
        </p:txBody>
      </p:sp>
      <p:sp>
        <p:nvSpPr>
          <p:cNvPr id="12" name="Rectangle 8">
            <a:extLst>
              <a:ext uri="{FF2B5EF4-FFF2-40B4-BE49-F238E27FC236}">
                <a16:creationId xmlns:a16="http://schemas.microsoft.com/office/drawing/2014/main" id="{9D0A5E08-5460-4CB8-A07F-A4B1AF7F525A}"/>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8890066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dirty="0">
                <a:solidFill>
                  <a:srgbClr val="473F30"/>
                </a:solidFill>
                <a:latin typeface="+mn-lt"/>
              </a:rPr>
              <a:t>QUESTION 14</a:t>
            </a:r>
            <a:endParaRPr lang="nl-BE" sz="4000" dirty="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3746985"/>
          </a:xfrm>
        </p:spPr>
        <p:txBody>
          <a:bodyPr>
            <a:normAutofit/>
          </a:bodyPr>
          <a:lstStyle/>
          <a:p>
            <a:r>
              <a:rPr lang="fr-FR" sz="1800" dirty="0">
                <a:solidFill>
                  <a:srgbClr val="473F30"/>
                </a:solidFill>
              </a:rPr>
              <a:t>Quels animaux sont bons pour la fabrication du papier?</a:t>
            </a:r>
          </a:p>
          <a:p>
            <a:br>
              <a:rPr lang="nl-NL" sz="1800" dirty="0">
                <a:solidFill>
                  <a:srgbClr val="473F30"/>
                </a:solidFill>
              </a:rPr>
            </a:br>
            <a:endParaRPr lang="nl-BE" sz="1800" dirty="0">
              <a:solidFill>
                <a:srgbClr val="473F30"/>
              </a:solidFill>
            </a:endParaRP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193414"/>
            <a:ext cx="2190750" cy="3429000"/>
          </a:xfrm>
          <a:prstGeom prst="rect">
            <a:avLst/>
          </a:prstGeom>
          <a:solidFill>
            <a:srgbClr val="E8880A"/>
          </a:solidFill>
        </p:spPr>
        <p:txBody>
          <a:bodyPr wrap="square" lIns="323850" tIns="324000" rIns="324000" bIns="324000" rtlCol="0">
            <a:normAutofit/>
          </a:bodyPr>
          <a:lstStyle/>
          <a:p>
            <a:r>
              <a:rPr lang="nl-BE" sz="4000" b="1" dirty="0">
                <a:solidFill>
                  <a:schemeClr val="bg1"/>
                </a:solidFill>
              </a:rPr>
              <a:t>B</a:t>
            </a:r>
          </a:p>
          <a:p>
            <a:r>
              <a:rPr lang="nl-BE" sz="1600" dirty="0">
                <a:solidFill>
                  <a:schemeClr val="bg1"/>
                </a:solidFill>
              </a:rPr>
              <a:t>Les chenilles</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622414"/>
            <a:ext cx="2190750" cy="3235586"/>
          </a:xfrm>
          <a:prstGeom prst="rect">
            <a:avLst/>
          </a:prstGeom>
          <a:solidFill>
            <a:srgbClr val="AFCA15"/>
          </a:solidFill>
        </p:spPr>
        <p:txBody>
          <a:bodyPr wrap="square" lIns="323850" tIns="324000" rIns="324000" bIns="324000" rtlCol="0">
            <a:normAutofit/>
          </a:bodyPr>
          <a:lstStyle/>
          <a:p>
            <a:r>
              <a:rPr lang="nl-BE" sz="4000" b="1" dirty="0">
                <a:solidFill>
                  <a:schemeClr val="bg1"/>
                </a:solidFill>
              </a:rPr>
              <a:t>D</a:t>
            </a:r>
            <a:endParaRPr lang="nl-BE" sz="4400" b="1" dirty="0">
              <a:solidFill>
                <a:schemeClr val="bg1"/>
              </a:solidFill>
            </a:endParaRPr>
          </a:p>
          <a:p>
            <a:r>
              <a:rPr lang="nl-BE" sz="1600" dirty="0">
                <a:solidFill>
                  <a:schemeClr val="bg1"/>
                </a:solidFill>
              </a:rPr>
              <a:t>Les </a:t>
            </a:r>
            <a:r>
              <a:rPr lang="nl-BE" sz="1600" dirty="0" err="1">
                <a:solidFill>
                  <a:schemeClr val="bg1"/>
                </a:solidFill>
              </a:rPr>
              <a:t>coléoptères</a:t>
            </a:r>
            <a:r>
              <a:rPr lang="nl-BE" sz="1600" dirty="0">
                <a:solidFill>
                  <a:schemeClr val="bg1"/>
                </a:solidFill>
              </a:rPr>
              <a:t> </a:t>
            </a:r>
          </a:p>
        </p:txBody>
      </p:sp>
      <p:pic>
        <p:nvPicPr>
          <p:cNvPr id="3" name="Afbeelding 2">
            <a:extLst>
              <a:ext uri="{FF2B5EF4-FFF2-40B4-BE49-F238E27FC236}">
                <a16:creationId xmlns:a16="http://schemas.microsoft.com/office/drawing/2014/main" id="{F7DD1123-ED4D-48E0-90E0-A9F4C01B62CE}"/>
              </a:ext>
            </a:extLst>
          </p:cNvPr>
          <p:cNvPicPr>
            <a:picLocks noChangeAspect="1"/>
          </p:cNvPicPr>
          <p:nvPr/>
        </p:nvPicPr>
        <p:blipFill>
          <a:blip r:embed="rId3"/>
          <a:stretch>
            <a:fillRect/>
          </a:stretch>
        </p:blipFill>
        <p:spPr>
          <a:xfrm>
            <a:off x="3881202" y="2960732"/>
            <a:ext cx="4791744" cy="3658111"/>
          </a:xfrm>
          <a:prstGeom prst="rect">
            <a:avLst/>
          </a:prstGeom>
        </p:spPr>
      </p:pic>
      <p:sp>
        <p:nvSpPr>
          <p:cNvPr id="12" name="Rectangle 8">
            <a:extLst>
              <a:ext uri="{FF2B5EF4-FFF2-40B4-BE49-F238E27FC236}">
                <a16:creationId xmlns:a16="http://schemas.microsoft.com/office/drawing/2014/main" id="{9AA6A107-0A08-4646-8598-BB92902D5F7B}"/>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13" name="Tekstvak 12">
            <a:extLst>
              <a:ext uri="{FF2B5EF4-FFF2-40B4-BE49-F238E27FC236}">
                <a16:creationId xmlns:a16="http://schemas.microsoft.com/office/drawing/2014/main" id="{66E3F226-C82E-4292-9410-FA2D73B9E073}"/>
              </a:ext>
            </a:extLst>
          </p:cNvPr>
          <p:cNvSpPr txBox="1"/>
          <p:nvPr/>
        </p:nvSpPr>
        <p:spPr>
          <a:xfrm>
            <a:off x="0" y="280118"/>
            <a:ext cx="2190750" cy="3342296"/>
          </a:xfrm>
          <a:prstGeom prst="rect">
            <a:avLst/>
          </a:prstGeom>
          <a:solidFill>
            <a:srgbClr val="28AF8A"/>
          </a:solidFill>
        </p:spPr>
        <p:txBody>
          <a:bodyPr wrap="square" lIns="323850" tIns="324000" rIns="324000" bIns="324000" rtlCol="0" anchor="t">
            <a:normAutofit/>
          </a:bodyPr>
          <a:lstStyle/>
          <a:p>
            <a:r>
              <a:rPr lang="nl-BE" sz="4000" b="1" dirty="0">
                <a:solidFill>
                  <a:schemeClr val="bg1"/>
                </a:solidFill>
              </a:rPr>
              <a:t>A</a:t>
            </a:r>
            <a:endParaRPr lang="nl-BE" sz="4000" b="1" dirty="0">
              <a:solidFill>
                <a:schemeClr val="bg1"/>
              </a:solidFill>
              <a:cs typeface="Calibri"/>
            </a:endParaRPr>
          </a:p>
          <a:p>
            <a:r>
              <a:rPr lang="nl-BE" sz="1600" dirty="0">
                <a:solidFill>
                  <a:schemeClr val="bg1"/>
                </a:solidFill>
              </a:rPr>
              <a:t>Les </a:t>
            </a:r>
            <a:r>
              <a:rPr lang="nl-BE" sz="1600" dirty="0" err="1">
                <a:solidFill>
                  <a:schemeClr val="bg1"/>
                </a:solidFill>
              </a:rPr>
              <a:t>guêpes</a:t>
            </a:r>
            <a:endParaRPr lang="nl-BE" sz="1600" dirty="0">
              <a:solidFill>
                <a:schemeClr val="bg1"/>
              </a:solidFill>
              <a:cs typeface="Calibri"/>
            </a:endParaRPr>
          </a:p>
        </p:txBody>
      </p:sp>
      <p:sp>
        <p:nvSpPr>
          <p:cNvPr id="14" name="Tekstvak 13">
            <a:extLst>
              <a:ext uri="{FF2B5EF4-FFF2-40B4-BE49-F238E27FC236}">
                <a16:creationId xmlns:a16="http://schemas.microsoft.com/office/drawing/2014/main" id="{614CE800-1CD5-48F5-A206-784691CC1C2A}"/>
              </a:ext>
            </a:extLst>
          </p:cNvPr>
          <p:cNvSpPr txBox="1"/>
          <p:nvPr/>
        </p:nvSpPr>
        <p:spPr>
          <a:xfrm>
            <a:off x="0" y="3573194"/>
            <a:ext cx="2190750" cy="3284806"/>
          </a:xfrm>
          <a:prstGeom prst="rect">
            <a:avLst/>
          </a:prstGeom>
          <a:solidFill>
            <a:srgbClr val="E52B51"/>
          </a:solidFill>
        </p:spPr>
        <p:txBody>
          <a:bodyPr wrap="square" lIns="323850" tIns="324000" rIns="324000" bIns="324000" rtlCol="0">
            <a:normAutofit/>
          </a:bodyPr>
          <a:lstStyle/>
          <a:p>
            <a:r>
              <a:rPr lang="nl-BE" sz="4000" b="1" dirty="0">
                <a:solidFill>
                  <a:schemeClr val="bg1"/>
                </a:solidFill>
              </a:rPr>
              <a:t>C</a:t>
            </a:r>
          </a:p>
          <a:p>
            <a:r>
              <a:rPr lang="nl-BE" sz="1600" dirty="0">
                <a:solidFill>
                  <a:schemeClr val="bg1"/>
                </a:solidFill>
              </a:rPr>
              <a:t>Les </a:t>
            </a:r>
            <a:r>
              <a:rPr lang="nl-BE" sz="1600" dirty="0" err="1">
                <a:solidFill>
                  <a:schemeClr val="bg1"/>
                </a:solidFill>
              </a:rPr>
              <a:t>araignées</a:t>
            </a:r>
            <a:endParaRPr lang="nl-BE" sz="1600" dirty="0">
              <a:solidFill>
                <a:schemeClr val="bg1"/>
              </a:solidFill>
            </a:endParaRPr>
          </a:p>
        </p:txBody>
      </p:sp>
    </p:spTree>
    <p:extLst>
      <p:ext uri="{BB962C8B-B14F-4D97-AF65-F5344CB8AC3E}">
        <p14:creationId xmlns:p14="http://schemas.microsoft.com/office/powerpoint/2010/main" val="191610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26" presetClass="emph" presetSubtype="0" fill="hold" grpId="0" nodeType="withEffect">
                                  <p:stCondLst>
                                    <p:cond delay="0"/>
                                  </p:stCondLst>
                                  <p:childTnLst>
                                    <p:animEffect transition="out" filter="fade">
                                      <p:cBhvr>
                                        <p:cTn id="10" dur="500" tmFilter="0, 0; .2, .5; .8, .5; 1, 0"/>
                                        <p:tgtEl>
                                          <p:spTgt spid="13"/>
                                        </p:tgtEl>
                                      </p:cBhvr>
                                    </p:animEffect>
                                    <p:animScale>
                                      <p:cBhvr>
                                        <p:cTn id="11" dur="250" autoRev="1" fill="hold"/>
                                        <p:tgtEl>
                                          <p:spTgt spid="13"/>
                                        </p:tgtEl>
                                      </p:cBhvr>
                                      <p:by x="105000" y="105000"/>
                                    </p:animScale>
                                  </p:childTnLst>
                                </p:cTn>
                              </p:par>
                              <p:par>
                                <p:cTn id="12" presetID="1" presetClass="exit"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8880A"/>
        </a:solidFill>
        <a:effectLst/>
      </p:bgPr>
    </p:bg>
    <p:spTree>
      <p:nvGrpSpPr>
        <p:cNvPr id="1" name=""/>
        <p:cNvGrpSpPr/>
        <p:nvPr/>
      </p:nvGrpSpPr>
      <p:grpSpPr>
        <a:xfrm>
          <a:off x="0" y="0"/>
          <a:ext cx="0" cy="0"/>
          <a:chOff x="0" y="0"/>
          <a:chExt cx="0" cy="0"/>
        </a:xfrm>
      </p:grpSpPr>
      <p:sp>
        <p:nvSpPr>
          <p:cNvPr id="3" name="Sous-titre 2"/>
          <p:cNvSpPr txBox="1">
            <a:spLocks/>
          </p:cNvSpPr>
          <p:nvPr/>
        </p:nvSpPr>
        <p:spPr>
          <a:xfrm>
            <a:off x="894481" y="6494302"/>
            <a:ext cx="6311457" cy="22558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nl-NL" sz="900" b="1" dirty="0" err="1">
                <a:solidFill>
                  <a:srgbClr val="FFFFFF"/>
                </a:solidFill>
                <a:latin typeface="Calibri"/>
                <a:cs typeface="Calibri"/>
              </a:rPr>
              <a:t>GoodPlanet</a:t>
            </a:r>
            <a:r>
              <a:rPr lang="nl-NL" sz="900" b="1" dirty="0">
                <a:solidFill>
                  <a:srgbClr val="FFFFFF"/>
                </a:solidFill>
                <a:latin typeface="Calibri"/>
                <a:cs typeface="Calibri"/>
              </a:rPr>
              <a:t> Belgium </a:t>
            </a:r>
            <a:r>
              <a:rPr lang="nl-NL" sz="900" dirty="0">
                <a:solidFill>
                  <a:srgbClr val="FFFFFF"/>
                </a:solidFill>
                <a:latin typeface="Calibri"/>
                <a:cs typeface="Calibri"/>
              </a:rPr>
              <a:t> I  Edinburgstraat 26 </a:t>
            </a:r>
            <a:r>
              <a:rPr lang="nl-NL" sz="900" dirty="0" err="1">
                <a:solidFill>
                  <a:srgbClr val="FFFFFF"/>
                </a:solidFill>
                <a:latin typeface="Calibri"/>
                <a:cs typeface="Calibri"/>
              </a:rPr>
              <a:t>Rue</a:t>
            </a:r>
            <a:r>
              <a:rPr lang="nl-NL" sz="900" dirty="0">
                <a:solidFill>
                  <a:srgbClr val="FFFFFF"/>
                </a:solidFill>
                <a:latin typeface="Calibri"/>
                <a:cs typeface="Calibri"/>
              </a:rPr>
              <a:t> </a:t>
            </a:r>
            <a:r>
              <a:rPr lang="nl-NL" sz="900" dirty="0" err="1">
                <a:solidFill>
                  <a:srgbClr val="FFFFFF"/>
                </a:solidFill>
                <a:latin typeface="Calibri"/>
                <a:cs typeface="Calibri"/>
              </a:rPr>
              <a:t>d’Edimbourg</a:t>
            </a:r>
            <a:r>
              <a:rPr lang="nl-NL" sz="900" dirty="0">
                <a:solidFill>
                  <a:srgbClr val="FFFFFF"/>
                </a:solidFill>
                <a:latin typeface="Calibri"/>
                <a:cs typeface="Calibri"/>
              </a:rPr>
              <a:t>  </a:t>
            </a:r>
            <a:r>
              <a:rPr lang="nl-NL" sz="900" b="1" dirty="0">
                <a:solidFill>
                  <a:srgbClr val="FFFFFF"/>
                </a:solidFill>
                <a:latin typeface="Calibri"/>
                <a:cs typeface="Calibri"/>
              </a:rPr>
              <a:t> I  </a:t>
            </a:r>
            <a:r>
              <a:rPr lang="nl-NL" sz="900" dirty="0">
                <a:solidFill>
                  <a:srgbClr val="FFFFFF"/>
                </a:solidFill>
                <a:latin typeface="Calibri"/>
                <a:cs typeface="Calibri"/>
              </a:rPr>
              <a:t>Brussel 1050 Bruxelles </a:t>
            </a:r>
            <a:r>
              <a:rPr lang="nl-NL" sz="900" b="1" dirty="0">
                <a:solidFill>
                  <a:srgbClr val="FFFFFF"/>
                </a:solidFill>
                <a:latin typeface="Calibri"/>
                <a:cs typeface="Calibri"/>
              </a:rPr>
              <a:t> I  </a:t>
            </a:r>
            <a:r>
              <a:rPr lang="nl-NL" sz="900" dirty="0">
                <a:solidFill>
                  <a:srgbClr val="FFFFFF"/>
                </a:solidFill>
                <a:latin typeface="Calibri"/>
                <a:cs typeface="Calibri"/>
              </a:rPr>
              <a:t>T +32 (0)2 893 08 08 </a:t>
            </a:r>
            <a:r>
              <a:rPr lang="nl-NL" sz="900" b="1" dirty="0">
                <a:solidFill>
                  <a:srgbClr val="FFFFFF"/>
                </a:solidFill>
                <a:latin typeface="Calibri"/>
                <a:cs typeface="Calibri"/>
              </a:rPr>
              <a:t> I  </a:t>
            </a:r>
            <a:r>
              <a:rPr lang="nl-NL" sz="900" dirty="0" err="1">
                <a:solidFill>
                  <a:srgbClr val="FFFFFF"/>
                </a:solidFill>
                <a:latin typeface="Calibri"/>
                <a:cs typeface="Calibri"/>
              </a:rPr>
              <a:t>www.goodplanet.be</a:t>
            </a:r>
            <a:endParaRPr lang="fr-BE" sz="900" dirty="0">
              <a:solidFill>
                <a:srgbClr val="FFFFFF"/>
              </a:solidFill>
              <a:latin typeface="Calibri"/>
              <a:cs typeface="Calibri"/>
            </a:endParaRPr>
          </a:p>
        </p:txBody>
      </p:sp>
      <p:pic>
        <p:nvPicPr>
          <p:cNvPr id="6" name="Image 5"/>
          <p:cNvPicPr>
            <a:picLocks noChangeAspect="1"/>
          </p:cNvPicPr>
          <p:nvPr/>
        </p:nvPicPr>
        <p:blipFill>
          <a:blip r:embed="rId2"/>
          <a:stretch>
            <a:fillRect/>
          </a:stretch>
        </p:blipFill>
        <p:spPr>
          <a:xfrm>
            <a:off x="7942962" y="5624944"/>
            <a:ext cx="1008297" cy="1037953"/>
          </a:xfrm>
          <a:prstGeom prst="rect">
            <a:avLst/>
          </a:prstGeom>
        </p:spPr>
      </p:pic>
      <p:cxnSp>
        <p:nvCxnSpPr>
          <p:cNvPr id="8" name="Connecteur droit 7"/>
          <p:cNvCxnSpPr/>
          <p:nvPr/>
        </p:nvCxnSpPr>
        <p:spPr>
          <a:xfrm flipV="1">
            <a:off x="609600" y="6572250"/>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Connecteur droit 8"/>
          <p:cNvCxnSpPr/>
          <p:nvPr/>
        </p:nvCxnSpPr>
        <p:spPr>
          <a:xfrm flipV="1">
            <a:off x="7604912" y="6579195"/>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kstvak 9"/>
          <p:cNvSpPr txBox="1"/>
          <p:nvPr/>
        </p:nvSpPr>
        <p:spPr>
          <a:xfrm>
            <a:off x="706582" y="1704109"/>
            <a:ext cx="7762954" cy="1200329"/>
          </a:xfrm>
          <a:prstGeom prst="rect">
            <a:avLst/>
          </a:prstGeom>
          <a:noFill/>
        </p:spPr>
        <p:txBody>
          <a:bodyPr wrap="square" rtlCol="0">
            <a:spAutoFit/>
          </a:bodyPr>
          <a:lstStyle/>
          <a:p>
            <a:r>
              <a:rPr lang="nl-BE" sz="7200" dirty="0">
                <a:solidFill>
                  <a:schemeClr val="bg1"/>
                </a:solidFill>
              </a:rPr>
              <a:t>2. Tour de </a:t>
            </a:r>
            <a:r>
              <a:rPr lang="nl-BE" sz="7200" dirty="0" err="1">
                <a:solidFill>
                  <a:schemeClr val="bg1"/>
                </a:solidFill>
              </a:rPr>
              <a:t>défis</a:t>
            </a:r>
            <a:endParaRPr lang="nl-BE" sz="7200" dirty="0">
              <a:solidFill>
                <a:schemeClr val="bg1"/>
              </a:solidFill>
            </a:endParaRPr>
          </a:p>
        </p:txBody>
      </p:sp>
    </p:spTree>
    <p:extLst>
      <p:ext uri="{BB962C8B-B14F-4D97-AF65-F5344CB8AC3E}">
        <p14:creationId xmlns:p14="http://schemas.microsoft.com/office/powerpoint/2010/main" val="1954135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8880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cxnSp>
        <p:nvCxnSpPr>
          <p:cNvPr id="23" name="Connecteur droit 22"/>
          <p:cNvCxnSpPr/>
          <p:nvPr/>
        </p:nvCxnSpPr>
        <p:spPr>
          <a:xfrm flipV="1">
            <a:off x="7604912" y="6579195"/>
            <a:ext cx="0" cy="290909"/>
          </a:xfrm>
          <a:prstGeom prst="line">
            <a:avLst/>
          </a:prstGeom>
          <a:ln w="57150" cmpd="sng">
            <a:solidFill>
              <a:srgbClr val="E8880A"/>
            </a:solidFill>
          </a:ln>
          <a:effectLst/>
        </p:spPr>
        <p:style>
          <a:lnRef idx="2">
            <a:schemeClr val="accent1"/>
          </a:lnRef>
          <a:fillRef idx="0">
            <a:schemeClr val="accent1"/>
          </a:fillRef>
          <a:effectRef idx="1">
            <a:schemeClr val="accent1"/>
          </a:effectRef>
          <a:fontRef idx="minor">
            <a:schemeClr val="tx1"/>
          </a:fontRef>
        </p:style>
      </p:cxnSp>
      <p:pic>
        <p:nvPicPr>
          <p:cNvPr id="10" name="Image 82"/>
          <p:cNvPicPr>
            <a:picLocks noChangeAspect="1"/>
          </p:cNvPicPr>
          <p:nvPr/>
        </p:nvPicPr>
        <p:blipFill>
          <a:blip r:embed="rId3"/>
          <a:stretch>
            <a:fillRect/>
          </a:stretch>
        </p:blipFill>
        <p:spPr>
          <a:xfrm>
            <a:off x="7908787" y="5628401"/>
            <a:ext cx="1009335" cy="1036800"/>
          </a:xfrm>
          <a:prstGeom prst="rect">
            <a:avLst/>
          </a:prstGeom>
        </p:spPr>
      </p:pic>
      <p:sp>
        <p:nvSpPr>
          <p:cNvPr id="2" name="Tekstvak 1"/>
          <p:cNvSpPr txBox="1"/>
          <p:nvPr/>
        </p:nvSpPr>
        <p:spPr>
          <a:xfrm>
            <a:off x="332509" y="526473"/>
            <a:ext cx="8437418" cy="830997"/>
          </a:xfrm>
          <a:prstGeom prst="rect">
            <a:avLst/>
          </a:prstGeom>
          <a:noFill/>
        </p:spPr>
        <p:txBody>
          <a:bodyPr wrap="square" rtlCol="0">
            <a:spAutoFit/>
          </a:bodyPr>
          <a:lstStyle/>
          <a:p>
            <a:r>
              <a:rPr lang="nl-BE" sz="4800" dirty="0" err="1">
                <a:solidFill>
                  <a:srgbClr val="E8880A"/>
                </a:solidFill>
              </a:rPr>
              <a:t>Défis</a:t>
            </a:r>
            <a:r>
              <a:rPr lang="nl-BE" sz="4800" dirty="0">
                <a:solidFill>
                  <a:srgbClr val="E8880A"/>
                </a:solidFill>
              </a:rPr>
              <a:t>:</a:t>
            </a:r>
          </a:p>
        </p:txBody>
      </p:sp>
      <p:sp>
        <p:nvSpPr>
          <p:cNvPr id="8" name="Tekstvak 7"/>
          <p:cNvSpPr txBox="1"/>
          <p:nvPr/>
        </p:nvSpPr>
        <p:spPr>
          <a:xfrm>
            <a:off x="365050" y="1378121"/>
            <a:ext cx="8437418" cy="3539430"/>
          </a:xfrm>
          <a:prstGeom prst="rect">
            <a:avLst/>
          </a:prstGeom>
          <a:noFill/>
        </p:spPr>
        <p:txBody>
          <a:bodyPr wrap="square" rtlCol="0">
            <a:spAutoFit/>
          </a:bodyPr>
          <a:lstStyle/>
          <a:p>
            <a:endParaRPr lang="nl-BE" sz="2800" dirty="0"/>
          </a:p>
          <a:p>
            <a:pPr marL="457200" indent="-457200">
              <a:buClr>
                <a:srgbClr val="E8880A"/>
              </a:buClr>
              <a:buFont typeface="Arial" panose="020B0604020202020204" pitchFamily="34" charset="0"/>
              <a:buChar char="•"/>
            </a:pPr>
            <a:r>
              <a:rPr lang="nl-BE" sz="2800" dirty="0"/>
              <a:t>1: </a:t>
            </a:r>
            <a:r>
              <a:rPr lang="fr-FR" sz="2800" dirty="0"/>
              <a:t>Fabriquez 3 chapeaux en papier le plus rapidement possible.</a:t>
            </a:r>
            <a:endParaRPr lang="nl-BE" sz="2800" dirty="0"/>
          </a:p>
          <a:p>
            <a:pPr marL="457200" indent="-457200">
              <a:buClr>
                <a:srgbClr val="E8880A"/>
              </a:buClr>
              <a:buFont typeface="Arial" panose="020B0604020202020204" pitchFamily="34" charset="0"/>
              <a:buChar char="•"/>
            </a:pPr>
            <a:r>
              <a:rPr lang="nl-BE" sz="2800" dirty="0"/>
              <a:t>2: </a:t>
            </a:r>
            <a:r>
              <a:rPr lang="fr-FR" sz="2800" dirty="0"/>
              <a:t>Fabriquez un bateau en papier le plus rapidement possible.</a:t>
            </a:r>
          </a:p>
          <a:p>
            <a:pPr marL="457200" indent="-457200">
              <a:buClr>
                <a:srgbClr val="E8880A"/>
              </a:buClr>
              <a:buFont typeface="Arial" panose="020B0604020202020204" pitchFamily="34" charset="0"/>
              <a:buChar char="•"/>
            </a:pPr>
            <a:r>
              <a:rPr lang="nl-BE" sz="2800" dirty="0"/>
              <a:t>3: </a:t>
            </a:r>
            <a:r>
              <a:rPr lang="fr-FR" sz="2800" dirty="0"/>
              <a:t>Pliez votre feuille en deux, 8 fois d’affilée et le plus rapidement possible</a:t>
            </a:r>
          </a:p>
          <a:p>
            <a:pPr marL="457200" indent="-457200">
              <a:buClr>
                <a:srgbClr val="E8880A"/>
              </a:buClr>
              <a:buFont typeface="Arial" panose="020B0604020202020204" pitchFamily="34" charset="0"/>
              <a:buChar char="•"/>
            </a:pPr>
            <a:endParaRPr lang="nl-BE" sz="2800" dirty="0"/>
          </a:p>
        </p:txBody>
      </p:sp>
    </p:spTree>
    <p:extLst>
      <p:ext uri="{BB962C8B-B14F-4D97-AF65-F5344CB8AC3E}">
        <p14:creationId xmlns:p14="http://schemas.microsoft.com/office/powerpoint/2010/main" val="322554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52B51"/>
        </a:solidFill>
        <a:effectLst/>
      </p:bgPr>
    </p:bg>
    <p:spTree>
      <p:nvGrpSpPr>
        <p:cNvPr id="1" name=""/>
        <p:cNvGrpSpPr/>
        <p:nvPr/>
      </p:nvGrpSpPr>
      <p:grpSpPr>
        <a:xfrm>
          <a:off x="0" y="0"/>
          <a:ext cx="0" cy="0"/>
          <a:chOff x="0" y="0"/>
          <a:chExt cx="0" cy="0"/>
        </a:xfrm>
      </p:grpSpPr>
      <p:sp>
        <p:nvSpPr>
          <p:cNvPr id="3" name="Sous-titre 2"/>
          <p:cNvSpPr txBox="1">
            <a:spLocks/>
          </p:cNvSpPr>
          <p:nvPr/>
        </p:nvSpPr>
        <p:spPr>
          <a:xfrm>
            <a:off x="894481" y="6494302"/>
            <a:ext cx="6311457" cy="22558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nl-NL" sz="900" b="1" dirty="0" err="1">
                <a:solidFill>
                  <a:srgbClr val="FFFFFF"/>
                </a:solidFill>
                <a:latin typeface="Calibri"/>
                <a:cs typeface="Calibri"/>
              </a:rPr>
              <a:t>GoodPlanet</a:t>
            </a:r>
            <a:r>
              <a:rPr lang="nl-NL" sz="900" b="1" dirty="0">
                <a:solidFill>
                  <a:srgbClr val="FFFFFF"/>
                </a:solidFill>
                <a:latin typeface="Calibri"/>
                <a:cs typeface="Calibri"/>
              </a:rPr>
              <a:t> Belgium </a:t>
            </a:r>
            <a:r>
              <a:rPr lang="nl-NL" sz="900" dirty="0">
                <a:solidFill>
                  <a:srgbClr val="FFFFFF"/>
                </a:solidFill>
                <a:latin typeface="Calibri"/>
                <a:cs typeface="Calibri"/>
              </a:rPr>
              <a:t> I  Edinburgstraat 26 </a:t>
            </a:r>
            <a:r>
              <a:rPr lang="nl-NL" sz="900" dirty="0" err="1">
                <a:solidFill>
                  <a:srgbClr val="FFFFFF"/>
                </a:solidFill>
                <a:latin typeface="Calibri"/>
                <a:cs typeface="Calibri"/>
              </a:rPr>
              <a:t>Rue</a:t>
            </a:r>
            <a:r>
              <a:rPr lang="nl-NL" sz="900" dirty="0">
                <a:solidFill>
                  <a:srgbClr val="FFFFFF"/>
                </a:solidFill>
                <a:latin typeface="Calibri"/>
                <a:cs typeface="Calibri"/>
              </a:rPr>
              <a:t> </a:t>
            </a:r>
            <a:r>
              <a:rPr lang="nl-NL" sz="900" dirty="0" err="1">
                <a:solidFill>
                  <a:srgbClr val="FFFFFF"/>
                </a:solidFill>
                <a:latin typeface="Calibri"/>
                <a:cs typeface="Calibri"/>
              </a:rPr>
              <a:t>d’Edimbourg</a:t>
            </a:r>
            <a:r>
              <a:rPr lang="nl-NL" sz="900" dirty="0">
                <a:solidFill>
                  <a:srgbClr val="FFFFFF"/>
                </a:solidFill>
                <a:latin typeface="Calibri"/>
                <a:cs typeface="Calibri"/>
              </a:rPr>
              <a:t>  </a:t>
            </a:r>
            <a:r>
              <a:rPr lang="nl-NL" sz="900" b="1" dirty="0">
                <a:solidFill>
                  <a:srgbClr val="FFFFFF"/>
                </a:solidFill>
                <a:latin typeface="Calibri"/>
                <a:cs typeface="Calibri"/>
              </a:rPr>
              <a:t> I  </a:t>
            </a:r>
            <a:r>
              <a:rPr lang="nl-NL" sz="900" dirty="0">
                <a:solidFill>
                  <a:srgbClr val="FFFFFF"/>
                </a:solidFill>
                <a:latin typeface="Calibri"/>
                <a:cs typeface="Calibri"/>
              </a:rPr>
              <a:t>Brussel 1050 Bruxelles </a:t>
            </a:r>
            <a:r>
              <a:rPr lang="nl-NL" sz="900" b="1" dirty="0">
                <a:solidFill>
                  <a:srgbClr val="FFFFFF"/>
                </a:solidFill>
                <a:latin typeface="Calibri"/>
                <a:cs typeface="Calibri"/>
              </a:rPr>
              <a:t> I  </a:t>
            </a:r>
            <a:r>
              <a:rPr lang="nl-NL" sz="900" dirty="0">
                <a:solidFill>
                  <a:srgbClr val="FFFFFF"/>
                </a:solidFill>
                <a:latin typeface="Calibri"/>
                <a:cs typeface="Calibri"/>
              </a:rPr>
              <a:t>T +32 (0)2 893 08 08 </a:t>
            </a:r>
            <a:r>
              <a:rPr lang="nl-NL" sz="900" b="1" dirty="0">
                <a:solidFill>
                  <a:srgbClr val="FFFFFF"/>
                </a:solidFill>
                <a:latin typeface="Calibri"/>
                <a:cs typeface="Calibri"/>
              </a:rPr>
              <a:t> I  </a:t>
            </a:r>
            <a:r>
              <a:rPr lang="nl-NL" sz="900" dirty="0" err="1">
                <a:solidFill>
                  <a:srgbClr val="FFFFFF"/>
                </a:solidFill>
                <a:latin typeface="Calibri"/>
                <a:cs typeface="Calibri"/>
              </a:rPr>
              <a:t>www.goodplanet.be</a:t>
            </a:r>
            <a:endParaRPr lang="fr-BE" sz="900" dirty="0">
              <a:solidFill>
                <a:srgbClr val="FFFFFF"/>
              </a:solidFill>
              <a:latin typeface="Calibri"/>
              <a:cs typeface="Calibri"/>
            </a:endParaRPr>
          </a:p>
        </p:txBody>
      </p:sp>
      <p:pic>
        <p:nvPicPr>
          <p:cNvPr id="6" name="Image 5"/>
          <p:cNvPicPr>
            <a:picLocks noChangeAspect="1"/>
          </p:cNvPicPr>
          <p:nvPr/>
        </p:nvPicPr>
        <p:blipFill>
          <a:blip r:embed="rId3"/>
          <a:stretch>
            <a:fillRect/>
          </a:stretch>
        </p:blipFill>
        <p:spPr>
          <a:xfrm>
            <a:off x="7942962" y="5624944"/>
            <a:ext cx="1008297" cy="1037953"/>
          </a:xfrm>
          <a:prstGeom prst="rect">
            <a:avLst/>
          </a:prstGeom>
        </p:spPr>
      </p:pic>
      <p:cxnSp>
        <p:nvCxnSpPr>
          <p:cNvPr id="8" name="Connecteur droit 7"/>
          <p:cNvCxnSpPr/>
          <p:nvPr/>
        </p:nvCxnSpPr>
        <p:spPr>
          <a:xfrm flipV="1">
            <a:off x="609600" y="6572250"/>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Connecteur droit 8"/>
          <p:cNvCxnSpPr/>
          <p:nvPr/>
        </p:nvCxnSpPr>
        <p:spPr>
          <a:xfrm flipV="1">
            <a:off x="7604912" y="6579195"/>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kstvak 9"/>
          <p:cNvSpPr txBox="1"/>
          <p:nvPr/>
        </p:nvSpPr>
        <p:spPr>
          <a:xfrm>
            <a:off x="706582" y="1704109"/>
            <a:ext cx="7762954" cy="1200329"/>
          </a:xfrm>
          <a:prstGeom prst="rect">
            <a:avLst/>
          </a:prstGeom>
          <a:noFill/>
        </p:spPr>
        <p:txBody>
          <a:bodyPr wrap="square" rtlCol="0">
            <a:spAutoFit/>
          </a:bodyPr>
          <a:lstStyle/>
          <a:p>
            <a:r>
              <a:rPr lang="nl-BE" sz="7200" dirty="0">
                <a:solidFill>
                  <a:schemeClr val="bg1"/>
                </a:solidFill>
              </a:rPr>
              <a:t>3. Tour de chansons</a:t>
            </a:r>
          </a:p>
        </p:txBody>
      </p:sp>
    </p:spTree>
    <p:extLst>
      <p:ext uri="{BB962C8B-B14F-4D97-AF65-F5344CB8AC3E}">
        <p14:creationId xmlns:p14="http://schemas.microsoft.com/office/powerpoint/2010/main" val="1122599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67519" cy="280118"/>
          </a:xfrm>
          <a:prstGeom prst="rect">
            <a:avLst/>
          </a:prstGeom>
          <a:solidFill>
            <a:srgbClr val="E52B5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cxnSp>
        <p:nvCxnSpPr>
          <p:cNvPr id="23" name="Connecteur droit 22"/>
          <p:cNvCxnSpPr/>
          <p:nvPr/>
        </p:nvCxnSpPr>
        <p:spPr>
          <a:xfrm flipV="1">
            <a:off x="7604912" y="6579195"/>
            <a:ext cx="0" cy="290909"/>
          </a:xfrm>
          <a:prstGeom prst="line">
            <a:avLst/>
          </a:prstGeom>
          <a:ln w="57150" cmpd="sng">
            <a:solidFill>
              <a:srgbClr val="E52B51"/>
            </a:solidFill>
          </a:ln>
          <a:effectLst/>
        </p:spPr>
        <p:style>
          <a:lnRef idx="2">
            <a:schemeClr val="accent1"/>
          </a:lnRef>
          <a:fillRef idx="0">
            <a:schemeClr val="accent1"/>
          </a:fillRef>
          <a:effectRef idx="1">
            <a:schemeClr val="accent1"/>
          </a:effectRef>
          <a:fontRef idx="minor">
            <a:schemeClr val="tx1"/>
          </a:fontRef>
        </p:style>
      </p:cxnSp>
      <p:pic>
        <p:nvPicPr>
          <p:cNvPr id="10" name="Image 82"/>
          <p:cNvPicPr>
            <a:picLocks noChangeAspect="1"/>
          </p:cNvPicPr>
          <p:nvPr/>
        </p:nvPicPr>
        <p:blipFill>
          <a:blip r:embed="rId3"/>
          <a:stretch>
            <a:fillRect/>
          </a:stretch>
        </p:blipFill>
        <p:spPr>
          <a:xfrm>
            <a:off x="7908787" y="5628401"/>
            <a:ext cx="1009335" cy="1036800"/>
          </a:xfrm>
          <a:prstGeom prst="rect">
            <a:avLst/>
          </a:prstGeom>
        </p:spPr>
      </p:pic>
      <p:sp>
        <p:nvSpPr>
          <p:cNvPr id="2" name="Tekstvak 1"/>
          <p:cNvSpPr txBox="1"/>
          <p:nvPr/>
        </p:nvSpPr>
        <p:spPr>
          <a:xfrm>
            <a:off x="332509" y="526473"/>
            <a:ext cx="8437418" cy="830997"/>
          </a:xfrm>
          <a:prstGeom prst="rect">
            <a:avLst/>
          </a:prstGeom>
          <a:noFill/>
        </p:spPr>
        <p:txBody>
          <a:bodyPr wrap="square" rtlCol="0">
            <a:spAutoFit/>
          </a:bodyPr>
          <a:lstStyle/>
          <a:p>
            <a:r>
              <a:rPr lang="nl-BE" sz="4800" dirty="0">
                <a:solidFill>
                  <a:srgbClr val="E52B51"/>
                </a:solidFill>
              </a:rPr>
              <a:t>Chansons: </a:t>
            </a:r>
            <a:r>
              <a:rPr lang="nl-BE" sz="3200" u="sng"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Spotify</a:t>
            </a:r>
            <a:r>
              <a:rPr lang="nl-BE" sz="3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 – Papier</a:t>
            </a:r>
            <a:endParaRPr lang="nl-BE" sz="4800" dirty="0">
              <a:solidFill>
                <a:srgbClr val="E52B51"/>
              </a:solidFill>
            </a:endParaRPr>
          </a:p>
        </p:txBody>
      </p:sp>
      <p:sp>
        <p:nvSpPr>
          <p:cNvPr id="8" name="Tekstvak 7"/>
          <p:cNvSpPr txBox="1"/>
          <p:nvPr/>
        </p:nvSpPr>
        <p:spPr>
          <a:xfrm>
            <a:off x="365050" y="1378121"/>
            <a:ext cx="8437418" cy="3539430"/>
          </a:xfrm>
          <a:prstGeom prst="rect">
            <a:avLst/>
          </a:prstGeom>
          <a:noFill/>
        </p:spPr>
        <p:txBody>
          <a:bodyPr wrap="square" rtlCol="0">
            <a:spAutoFit/>
          </a:bodyPr>
          <a:lstStyle/>
          <a:p>
            <a:endParaRPr lang="nl-BE" sz="2800" dirty="0"/>
          </a:p>
          <a:p>
            <a:pPr marL="457200" indent="-457200">
              <a:buClr>
                <a:srgbClr val="E52B51"/>
              </a:buClr>
              <a:buFont typeface="Arial" panose="020B0604020202020204" pitchFamily="34" charset="0"/>
              <a:buChar char="•"/>
            </a:pPr>
            <a:r>
              <a:rPr lang="nl-BE" sz="2800" dirty="0"/>
              <a:t>1: </a:t>
            </a:r>
            <a:r>
              <a:rPr lang="nl-BE" sz="2800" dirty="0" err="1"/>
              <a:t>Fools</a:t>
            </a:r>
            <a:r>
              <a:rPr lang="nl-BE" sz="2800" dirty="0"/>
              <a:t> Garden- Lemon tree</a:t>
            </a:r>
          </a:p>
          <a:p>
            <a:pPr marL="457200" indent="-457200">
              <a:buClr>
                <a:srgbClr val="E52B51"/>
              </a:buClr>
              <a:buFont typeface="Arial" panose="020B0604020202020204" pitchFamily="34" charset="0"/>
              <a:buChar char="•"/>
            </a:pPr>
            <a:r>
              <a:rPr lang="nl-BE" sz="2800" dirty="0"/>
              <a:t>2: M.I.A. – Paper </a:t>
            </a:r>
            <a:r>
              <a:rPr lang="nl-BE" sz="2800" dirty="0" err="1"/>
              <a:t>Planes</a:t>
            </a:r>
            <a:endParaRPr lang="nl-BE" sz="2800" dirty="0"/>
          </a:p>
          <a:p>
            <a:pPr marL="457200" indent="-457200">
              <a:buClr>
                <a:srgbClr val="E52B51"/>
              </a:buClr>
              <a:buFont typeface="Arial" panose="020B0604020202020204" pitchFamily="34" charset="0"/>
              <a:buChar char="•"/>
            </a:pPr>
            <a:r>
              <a:rPr lang="nl-BE" sz="2800" dirty="0"/>
              <a:t>3: The Hunger Games/ Jennifer Lawrence – The </a:t>
            </a:r>
            <a:r>
              <a:rPr lang="nl-BE" sz="2800" dirty="0" err="1"/>
              <a:t>Hanging</a:t>
            </a:r>
            <a:r>
              <a:rPr lang="nl-BE" sz="2800" dirty="0"/>
              <a:t> Tree</a:t>
            </a:r>
          </a:p>
          <a:p>
            <a:pPr marL="457200" indent="-457200">
              <a:buClr>
                <a:srgbClr val="E52B51"/>
              </a:buClr>
              <a:buFont typeface="Arial" panose="020B0604020202020204" pitchFamily="34" charset="0"/>
              <a:buChar char="•"/>
            </a:pPr>
            <a:r>
              <a:rPr lang="nl-BE" sz="2800" dirty="0"/>
              <a:t>4: </a:t>
            </a:r>
            <a:r>
              <a:rPr lang="nl-BE" sz="2800" dirty="0" err="1"/>
              <a:t>Fleetwood</a:t>
            </a:r>
            <a:r>
              <a:rPr lang="nl-BE" sz="2800" dirty="0"/>
              <a:t> Mac – </a:t>
            </a:r>
            <a:r>
              <a:rPr lang="nl-BE" sz="2800" dirty="0" err="1"/>
              <a:t>Dreams</a:t>
            </a:r>
            <a:endParaRPr lang="nl-BE" sz="2800" dirty="0"/>
          </a:p>
          <a:p>
            <a:pPr marL="457200" indent="-457200">
              <a:buClr>
                <a:srgbClr val="E52B51"/>
              </a:buClr>
              <a:buFont typeface="Arial" panose="020B0604020202020204" pitchFamily="34" charset="0"/>
              <a:buChar char="•"/>
            </a:pPr>
            <a:r>
              <a:rPr lang="nl-BE" sz="2800" dirty="0"/>
              <a:t>5: The </a:t>
            </a:r>
            <a:r>
              <a:rPr lang="nl-BE" sz="2800" dirty="0" err="1"/>
              <a:t>Police</a:t>
            </a:r>
            <a:r>
              <a:rPr lang="nl-BE" sz="2800" dirty="0"/>
              <a:t> – Message In A </a:t>
            </a:r>
            <a:r>
              <a:rPr lang="nl-BE" sz="2800" dirty="0" err="1"/>
              <a:t>Bottle</a:t>
            </a:r>
            <a:endParaRPr lang="nl-BE" sz="2800" dirty="0"/>
          </a:p>
          <a:p>
            <a:pPr marL="457200" lvl="0" indent="-457200" defTabSz="914400">
              <a:buClr>
                <a:srgbClr val="E52B51"/>
              </a:buClr>
              <a:buFont typeface="Arial" panose="020B0604020202020204" pitchFamily="34" charset="0"/>
              <a:buChar char="•"/>
              <a:defRPr/>
            </a:pPr>
            <a:r>
              <a:rPr lang="nl-BE" sz="2800" dirty="0"/>
              <a:t>6: Taylor Swift – Paper Rings</a:t>
            </a:r>
          </a:p>
        </p:txBody>
      </p:sp>
    </p:spTree>
    <p:extLst>
      <p:ext uri="{BB962C8B-B14F-4D97-AF65-F5344CB8AC3E}">
        <p14:creationId xmlns:p14="http://schemas.microsoft.com/office/powerpoint/2010/main" val="32255453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AFCA15"/>
        </a:solidFill>
        <a:effectLst/>
      </p:bgPr>
    </p:bg>
    <p:spTree>
      <p:nvGrpSpPr>
        <p:cNvPr id="1" name=""/>
        <p:cNvGrpSpPr/>
        <p:nvPr/>
      </p:nvGrpSpPr>
      <p:grpSpPr>
        <a:xfrm>
          <a:off x="0" y="0"/>
          <a:ext cx="0" cy="0"/>
          <a:chOff x="0" y="0"/>
          <a:chExt cx="0" cy="0"/>
        </a:xfrm>
      </p:grpSpPr>
      <p:sp>
        <p:nvSpPr>
          <p:cNvPr id="3" name="Sous-titre 2"/>
          <p:cNvSpPr txBox="1">
            <a:spLocks/>
          </p:cNvSpPr>
          <p:nvPr/>
        </p:nvSpPr>
        <p:spPr>
          <a:xfrm>
            <a:off x="894481" y="6494302"/>
            <a:ext cx="6311457" cy="22558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nl-NL" sz="900" b="1" dirty="0" err="1">
                <a:solidFill>
                  <a:srgbClr val="FFFFFF"/>
                </a:solidFill>
                <a:latin typeface="Calibri"/>
                <a:cs typeface="Calibri"/>
              </a:rPr>
              <a:t>GoodPlanet</a:t>
            </a:r>
            <a:r>
              <a:rPr lang="nl-NL" sz="900" b="1" dirty="0">
                <a:solidFill>
                  <a:srgbClr val="FFFFFF"/>
                </a:solidFill>
                <a:latin typeface="Calibri"/>
                <a:cs typeface="Calibri"/>
              </a:rPr>
              <a:t> Belgium </a:t>
            </a:r>
            <a:r>
              <a:rPr lang="nl-NL" sz="900" dirty="0">
                <a:solidFill>
                  <a:srgbClr val="FFFFFF"/>
                </a:solidFill>
                <a:latin typeface="Calibri"/>
                <a:cs typeface="Calibri"/>
              </a:rPr>
              <a:t> I  Edinburgstraat 26 </a:t>
            </a:r>
            <a:r>
              <a:rPr lang="nl-NL" sz="900" dirty="0" err="1">
                <a:solidFill>
                  <a:srgbClr val="FFFFFF"/>
                </a:solidFill>
                <a:latin typeface="Calibri"/>
                <a:cs typeface="Calibri"/>
              </a:rPr>
              <a:t>Rue</a:t>
            </a:r>
            <a:r>
              <a:rPr lang="nl-NL" sz="900" dirty="0">
                <a:solidFill>
                  <a:srgbClr val="FFFFFF"/>
                </a:solidFill>
                <a:latin typeface="Calibri"/>
                <a:cs typeface="Calibri"/>
              </a:rPr>
              <a:t> </a:t>
            </a:r>
            <a:r>
              <a:rPr lang="nl-NL" sz="900" dirty="0" err="1">
                <a:solidFill>
                  <a:srgbClr val="FFFFFF"/>
                </a:solidFill>
                <a:latin typeface="Calibri"/>
                <a:cs typeface="Calibri"/>
              </a:rPr>
              <a:t>d’Edimbourg</a:t>
            </a:r>
            <a:r>
              <a:rPr lang="nl-NL" sz="900" dirty="0">
                <a:solidFill>
                  <a:srgbClr val="FFFFFF"/>
                </a:solidFill>
                <a:latin typeface="Calibri"/>
                <a:cs typeface="Calibri"/>
              </a:rPr>
              <a:t>  </a:t>
            </a:r>
            <a:r>
              <a:rPr lang="nl-NL" sz="900" b="1" dirty="0">
                <a:solidFill>
                  <a:srgbClr val="FFFFFF"/>
                </a:solidFill>
                <a:latin typeface="Calibri"/>
                <a:cs typeface="Calibri"/>
              </a:rPr>
              <a:t> I  </a:t>
            </a:r>
            <a:r>
              <a:rPr lang="nl-NL" sz="900" dirty="0">
                <a:solidFill>
                  <a:srgbClr val="FFFFFF"/>
                </a:solidFill>
                <a:latin typeface="Calibri"/>
                <a:cs typeface="Calibri"/>
              </a:rPr>
              <a:t>Brussel 1050 Bruxelles </a:t>
            </a:r>
            <a:r>
              <a:rPr lang="nl-NL" sz="900" b="1" dirty="0">
                <a:solidFill>
                  <a:srgbClr val="FFFFFF"/>
                </a:solidFill>
                <a:latin typeface="Calibri"/>
                <a:cs typeface="Calibri"/>
              </a:rPr>
              <a:t> I  </a:t>
            </a:r>
            <a:r>
              <a:rPr lang="nl-NL" sz="900" dirty="0">
                <a:solidFill>
                  <a:srgbClr val="FFFFFF"/>
                </a:solidFill>
                <a:latin typeface="Calibri"/>
                <a:cs typeface="Calibri"/>
              </a:rPr>
              <a:t>T +32 (0)2 893 08 08 </a:t>
            </a:r>
            <a:r>
              <a:rPr lang="nl-NL" sz="900" b="1" dirty="0">
                <a:solidFill>
                  <a:srgbClr val="FFFFFF"/>
                </a:solidFill>
                <a:latin typeface="Calibri"/>
                <a:cs typeface="Calibri"/>
              </a:rPr>
              <a:t> I  </a:t>
            </a:r>
            <a:r>
              <a:rPr lang="nl-NL" sz="900" dirty="0" err="1">
                <a:solidFill>
                  <a:srgbClr val="FFFFFF"/>
                </a:solidFill>
                <a:latin typeface="Calibri"/>
                <a:cs typeface="Calibri"/>
              </a:rPr>
              <a:t>www.goodplanet.be</a:t>
            </a:r>
            <a:endParaRPr lang="fr-BE" sz="900" dirty="0">
              <a:solidFill>
                <a:srgbClr val="FFFFFF"/>
              </a:solidFill>
              <a:latin typeface="Calibri"/>
              <a:cs typeface="Calibri"/>
            </a:endParaRPr>
          </a:p>
        </p:txBody>
      </p:sp>
      <p:pic>
        <p:nvPicPr>
          <p:cNvPr id="6" name="Image 5"/>
          <p:cNvPicPr>
            <a:picLocks noChangeAspect="1"/>
          </p:cNvPicPr>
          <p:nvPr/>
        </p:nvPicPr>
        <p:blipFill>
          <a:blip r:embed="rId3"/>
          <a:stretch>
            <a:fillRect/>
          </a:stretch>
        </p:blipFill>
        <p:spPr>
          <a:xfrm>
            <a:off x="7942962" y="5624944"/>
            <a:ext cx="1008297" cy="1037953"/>
          </a:xfrm>
          <a:prstGeom prst="rect">
            <a:avLst/>
          </a:prstGeom>
        </p:spPr>
      </p:pic>
      <p:cxnSp>
        <p:nvCxnSpPr>
          <p:cNvPr id="8" name="Connecteur droit 7"/>
          <p:cNvCxnSpPr/>
          <p:nvPr/>
        </p:nvCxnSpPr>
        <p:spPr>
          <a:xfrm flipV="1">
            <a:off x="609600" y="6572250"/>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Connecteur droit 8"/>
          <p:cNvCxnSpPr/>
          <p:nvPr/>
        </p:nvCxnSpPr>
        <p:spPr>
          <a:xfrm flipV="1">
            <a:off x="7604912" y="6579195"/>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kstvak 9"/>
          <p:cNvSpPr txBox="1"/>
          <p:nvPr/>
        </p:nvSpPr>
        <p:spPr>
          <a:xfrm>
            <a:off x="685317" y="1704109"/>
            <a:ext cx="7762954" cy="1200329"/>
          </a:xfrm>
          <a:prstGeom prst="rect">
            <a:avLst/>
          </a:prstGeom>
          <a:noFill/>
        </p:spPr>
        <p:txBody>
          <a:bodyPr wrap="square" rtlCol="0">
            <a:spAutoFit/>
          </a:bodyPr>
          <a:lstStyle/>
          <a:p>
            <a:r>
              <a:rPr lang="nl-BE" sz="7200" dirty="0">
                <a:solidFill>
                  <a:schemeClr val="bg1"/>
                </a:solidFill>
              </a:rPr>
              <a:t>Fin</a:t>
            </a:r>
          </a:p>
        </p:txBody>
      </p:sp>
    </p:spTree>
    <p:extLst>
      <p:ext uri="{BB962C8B-B14F-4D97-AF65-F5344CB8AC3E}">
        <p14:creationId xmlns:p14="http://schemas.microsoft.com/office/powerpoint/2010/main" val="2451309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8AF8A"/>
        </a:solidFill>
        <a:effectLst/>
      </p:bgPr>
    </p:bg>
    <p:spTree>
      <p:nvGrpSpPr>
        <p:cNvPr id="1" name=""/>
        <p:cNvGrpSpPr/>
        <p:nvPr/>
      </p:nvGrpSpPr>
      <p:grpSpPr>
        <a:xfrm>
          <a:off x="0" y="0"/>
          <a:ext cx="0" cy="0"/>
          <a:chOff x="0" y="0"/>
          <a:chExt cx="0" cy="0"/>
        </a:xfrm>
      </p:grpSpPr>
      <p:sp>
        <p:nvSpPr>
          <p:cNvPr id="3" name="Sous-titre 2"/>
          <p:cNvSpPr txBox="1">
            <a:spLocks/>
          </p:cNvSpPr>
          <p:nvPr/>
        </p:nvSpPr>
        <p:spPr>
          <a:xfrm>
            <a:off x="894481" y="6494302"/>
            <a:ext cx="6311457" cy="22558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nl-NL" sz="900" b="1" dirty="0" err="1">
                <a:solidFill>
                  <a:srgbClr val="FFFFFF"/>
                </a:solidFill>
                <a:latin typeface="Calibri"/>
                <a:cs typeface="Calibri"/>
              </a:rPr>
              <a:t>GoodPlanet</a:t>
            </a:r>
            <a:r>
              <a:rPr lang="nl-NL" sz="900" b="1" dirty="0">
                <a:solidFill>
                  <a:srgbClr val="FFFFFF"/>
                </a:solidFill>
                <a:latin typeface="Calibri"/>
                <a:cs typeface="Calibri"/>
              </a:rPr>
              <a:t> Belgium </a:t>
            </a:r>
            <a:r>
              <a:rPr lang="nl-NL" sz="900" dirty="0">
                <a:solidFill>
                  <a:srgbClr val="FFFFFF"/>
                </a:solidFill>
                <a:latin typeface="Calibri"/>
                <a:cs typeface="Calibri"/>
              </a:rPr>
              <a:t> I  Edinburgstraat 26 </a:t>
            </a:r>
            <a:r>
              <a:rPr lang="nl-NL" sz="900" dirty="0" err="1">
                <a:solidFill>
                  <a:srgbClr val="FFFFFF"/>
                </a:solidFill>
                <a:latin typeface="Calibri"/>
                <a:cs typeface="Calibri"/>
              </a:rPr>
              <a:t>Rue</a:t>
            </a:r>
            <a:r>
              <a:rPr lang="nl-NL" sz="900" dirty="0">
                <a:solidFill>
                  <a:srgbClr val="FFFFFF"/>
                </a:solidFill>
                <a:latin typeface="Calibri"/>
                <a:cs typeface="Calibri"/>
              </a:rPr>
              <a:t> </a:t>
            </a:r>
            <a:r>
              <a:rPr lang="nl-NL" sz="900" dirty="0" err="1">
                <a:solidFill>
                  <a:srgbClr val="FFFFFF"/>
                </a:solidFill>
                <a:latin typeface="Calibri"/>
                <a:cs typeface="Calibri"/>
              </a:rPr>
              <a:t>d’Edimbourg</a:t>
            </a:r>
            <a:r>
              <a:rPr lang="nl-NL" sz="900" dirty="0">
                <a:solidFill>
                  <a:srgbClr val="FFFFFF"/>
                </a:solidFill>
                <a:latin typeface="Calibri"/>
                <a:cs typeface="Calibri"/>
              </a:rPr>
              <a:t>  </a:t>
            </a:r>
            <a:r>
              <a:rPr lang="nl-NL" sz="900" b="1" dirty="0">
                <a:solidFill>
                  <a:srgbClr val="FFFFFF"/>
                </a:solidFill>
                <a:latin typeface="Calibri"/>
                <a:cs typeface="Calibri"/>
              </a:rPr>
              <a:t> I  </a:t>
            </a:r>
            <a:r>
              <a:rPr lang="nl-NL" sz="900" dirty="0">
                <a:solidFill>
                  <a:srgbClr val="FFFFFF"/>
                </a:solidFill>
                <a:latin typeface="Calibri"/>
                <a:cs typeface="Calibri"/>
              </a:rPr>
              <a:t>Brussel 1050 Bruxelles </a:t>
            </a:r>
            <a:r>
              <a:rPr lang="nl-NL" sz="900" b="1" dirty="0">
                <a:solidFill>
                  <a:srgbClr val="FFFFFF"/>
                </a:solidFill>
                <a:latin typeface="Calibri"/>
                <a:cs typeface="Calibri"/>
              </a:rPr>
              <a:t> I  </a:t>
            </a:r>
            <a:r>
              <a:rPr lang="nl-NL" sz="900" dirty="0">
                <a:solidFill>
                  <a:srgbClr val="FFFFFF"/>
                </a:solidFill>
                <a:latin typeface="Calibri"/>
                <a:cs typeface="Calibri"/>
              </a:rPr>
              <a:t>T +32 (0)2 893 08 08 </a:t>
            </a:r>
            <a:r>
              <a:rPr lang="nl-NL" sz="900" b="1" dirty="0">
                <a:solidFill>
                  <a:srgbClr val="FFFFFF"/>
                </a:solidFill>
                <a:latin typeface="Calibri"/>
                <a:cs typeface="Calibri"/>
              </a:rPr>
              <a:t> I  </a:t>
            </a:r>
            <a:r>
              <a:rPr lang="nl-NL" sz="900" dirty="0" err="1">
                <a:solidFill>
                  <a:srgbClr val="FFFFFF"/>
                </a:solidFill>
                <a:latin typeface="Calibri"/>
                <a:cs typeface="Calibri"/>
              </a:rPr>
              <a:t>www.goodplanet.be</a:t>
            </a:r>
            <a:endParaRPr lang="fr-BE" sz="900" dirty="0">
              <a:solidFill>
                <a:srgbClr val="FFFFFF"/>
              </a:solidFill>
              <a:latin typeface="Calibri"/>
              <a:cs typeface="Calibri"/>
            </a:endParaRPr>
          </a:p>
        </p:txBody>
      </p:sp>
      <p:pic>
        <p:nvPicPr>
          <p:cNvPr id="6" name="Image 5"/>
          <p:cNvPicPr>
            <a:picLocks noChangeAspect="1"/>
          </p:cNvPicPr>
          <p:nvPr/>
        </p:nvPicPr>
        <p:blipFill>
          <a:blip r:embed="rId2"/>
          <a:stretch>
            <a:fillRect/>
          </a:stretch>
        </p:blipFill>
        <p:spPr>
          <a:xfrm>
            <a:off x="7942962" y="5624944"/>
            <a:ext cx="1008297" cy="1037953"/>
          </a:xfrm>
          <a:prstGeom prst="rect">
            <a:avLst/>
          </a:prstGeom>
        </p:spPr>
      </p:pic>
      <p:cxnSp>
        <p:nvCxnSpPr>
          <p:cNvPr id="8" name="Connecteur droit 7"/>
          <p:cNvCxnSpPr/>
          <p:nvPr/>
        </p:nvCxnSpPr>
        <p:spPr>
          <a:xfrm flipV="1">
            <a:off x="609600" y="6572250"/>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Connecteur droit 8"/>
          <p:cNvCxnSpPr/>
          <p:nvPr/>
        </p:nvCxnSpPr>
        <p:spPr>
          <a:xfrm flipV="1">
            <a:off x="7604912" y="6579195"/>
            <a:ext cx="0" cy="290909"/>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kstvak 9"/>
          <p:cNvSpPr txBox="1"/>
          <p:nvPr/>
        </p:nvSpPr>
        <p:spPr>
          <a:xfrm>
            <a:off x="706582" y="1704109"/>
            <a:ext cx="7762954" cy="1200329"/>
          </a:xfrm>
          <a:prstGeom prst="rect">
            <a:avLst/>
          </a:prstGeom>
          <a:noFill/>
        </p:spPr>
        <p:txBody>
          <a:bodyPr wrap="square" rtlCol="0">
            <a:spAutoFit/>
          </a:bodyPr>
          <a:lstStyle/>
          <a:p>
            <a:r>
              <a:rPr lang="nl-BE" sz="7200" dirty="0">
                <a:solidFill>
                  <a:schemeClr val="bg1"/>
                </a:solidFill>
              </a:rPr>
              <a:t>1. Tour de </a:t>
            </a:r>
            <a:r>
              <a:rPr lang="nl-BE" sz="7200" dirty="0" err="1">
                <a:solidFill>
                  <a:schemeClr val="bg1"/>
                </a:solidFill>
              </a:rPr>
              <a:t>questions</a:t>
            </a:r>
            <a:endParaRPr lang="nl-BE" sz="7200" dirty="0">
              <a:solidFill>
                <a:schemeClr val="bg1"/>
              </a:solidFill>
            </a:endParaRPr>
          </a:p>
        </p:txBody>
      </p:sp>
    </p:spTree>
    <p:extLst>
      <p:ext uri="{BB962C8B-B14F-4D97-AF65-F5344CB8AC3E}">
        <p14:creationId xmlns:p14="http://schemas.microsoft.com/office/powerpoint/2010/main" val="1135099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dirty="0">
                <a:solidFill>
                  <a:srgbClr val="473F30"/>
                </a:solidFill>
                <a:latin typeface="+mn-lt"/>
              </a:rPr>
              <a:t>QUESTION 1</a:t>
            </a:r>
            <a:endParaRPr lang="nl-BE" sz="4000" dirty="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r>
              <a:rPr lang="fr-FR" sz="1800" dirty="0">
                <a:solidFill>
                  <a:srgbClr val="473F30"/>
                </a:solidFill>
              </a:rPr>
              <a:t>Quelle est la matière première la plus importante pour la fabrication du papier ?</a:t>
            </a:r>
          </a:p>
        </p:txBody>
      </p:sp>
      <p:sp>
        <p:nvSpPr>
          <p:cNvPr id="5" name="Tekstvak 4">
            <a:extLst>
              <a:ext uri="{FF2B5EF4-FFF2-40B4-BE49-F238E27FC236}">
                <a16:creationId xmlns:a16="http://schemas.microsoft.com/office/drawing/2014/main" id="{E9A1B680-B867-44C4-BC61-FDB1C27CA6AB}"/>
              </a:ext>
            </a:extLst>
          </p:cNvPr>
          <p:cNvSpPr txBox="1"/>
          <p:nvPr/>
        </p:nvSpPr>
        <p:spPr>
          <a:xfrm>
            <a:off x="0" y="223129"/>
            <a:ext cx="2190750" cy="3429000"/>
          </a:xfrm>
          <a:prstGeom prst="rect">
            <a:avLst/>
          </a:prstGeom>
          <a:solidFill>
            <a:srgbClr val="28AF8A"/>
          </a:solidFill>
        </p:spPr>
        <p:txBody>
          <a:bodyPr wrap="square" lIns="323850" tIns="324000" rIns="324000" bIns="324000" rtlCol="0">
            <a:normAutofit/>
          </a:bodyPr>
          <a:lstStyle/>
          <a:p>
            <a:r>
              <a:rPr lang="nl-BE" sz="4000" b="1" dirty="0">
                <a:solidFill>
                  <a:schemeClr val="bg1"/>
                </a:solidFill>
              </a:rPr>
              <a:t>A</a:t>
            </a:r>
          </a:p>
          <a:p>
            <a:r>
              <a:rPr lang="nl-BE" sz="1600" dirty="0">
                <a:solidFill>
                  <a:schemeClr val="bg1"/>
                </a:solidFill>
              </a:rPr>
              <a:t>Le verre</a:t>
            </a: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142114"/>
            <a:ext cx="2190750" cy="3429000"/>
          </a:xfrm>
          <a:prstGeom prst="rect">
            <a:avLst/>
          </a:prstGeom>
          <a:solidFill>
            <a:srgbClr val="E8880A"/>
          </a:solidFill>
        </p:spPr>
        <p:txBody>
          <a:bodyPr wrap="square" lIns="323850" tIns="324000" rIns="324000" bIns="324000" rtlCol="0">
            <a:normAutofit/>
          </a:bodyPr>
          <a:lstStyle/>
          <a:p>
            <a:r>
              <a:rPr lang="nl-BE" sz="4000" b="1" dirty="0">
                <a:solidFill>
                  <a:schemeClr val="bg1"/>
                </a:solidFill>
              </a:rPr>
              <a:t>B</a:t>
            </a:r>
          </a:p>
          <a:p>
            <a:r>
              <a:rPr lang="nl-BE" sz="1600" dirty="0">
                <a:solidFill>
                  <a:schemeClr val="bg1"/>
                </a:solidFill>
              </a:rPr>
              <a:t>Le </a:t>
            </a:r>
            <a:r>
              <a:rPr lang="nl-BE" sz="1600" dirty="0" err="1">
                <a:solidFill>
                  <a:schemeClr val="bg1"/>
                </a:solidFill>
              </a:rPr>
              <a:t>bois</a:t>
            </a:r>
            <a:endParaRPr lang="nl-BE" sz="1600" dirty="0">
              <a:solidFill>
                <a:schemeClr val="bg1"/>
              </a:solidFill>
            </a:endParaRPr>
          </a:p>
        </p:txBody>
      </p:sp>
      <p:sp>
        <p:nvSpPr>
          <p:cNvPr id="10" name="Tekstvak 9">
            <a:extLst>
              <a:ext uri="{FF2B5EF4-FFF2-40B4-BE49-F238E27FC236}">
                <a16:creationId xmlns:a16="http://schemas.microsoft.com/office/drawing/2014/main" id="{4D568529-1418-4E43-99EB-50C354AE9297}"/>
              </a:ext>
            </a:extLst>
          </p:cNvPr>
          <p:cNvSpPr txBox="1"/>
          <p:nvPr/>
        </p:nvSpPr>
        <p:spPr>
          <a:xfrm>
            <a:off x="0" y="3457136"/>
            <a:ext cx="2190750" cy="3429000"/>
          </a:xfrm>
          <a:prstGeom prst="rect">
            <a:avLst/>
          </a:prstGeom>
          <a:solidFill>
            <a:srgbClr val="E52B51"/>
          </a:solidFill>
        </p:spPr>
        <p:txBody>
          <a:bodyPr wrap="square" lIns="323850" tIns="324000" rIns="324000" bIns="324000" rtlCol="0">
            <a:normAutofit/>
          </a:bodyPr>
          <a:lstStyle/>
          <a:p>
            <a:r>
              <a:rPr lang="nl-BE" sz="4000" b="1" dirty="0">
                <a:solidFill>
                  <a:schemeClr val="bg1"/>
                </a:solidFill>
              </a:rPr>
              <a:t>C</a:t>
            </a:r>
          </a:p>
          <a:p>
            <a:r>
              <a:rPr lang="nl-BE" sz="1600" dirty="0">
                <a:solidFill>
                  <a:schemeClr val="bg1"/>
                </a:solidFill>
              </a:rPr>
              <a:t>Les </a:t>
            </a:r>
            <a:r>
              <a:rPr lang="nl-BE" sz="1600" dirty="0" err="1">
                <a:solidFill>
                  <a:schemeClr val="bg1"/>
                </a:solidFill>
              </a:rPr>
              <a:t>déchets</a:t>
            </a:r>
            <a:r>
              <a:rPr lang="nl-BE" sz="1600" dirty="0">
                <a:solidFill>
                  <a:schemeClr val="bg1"/>
                </a:solidFill>
              </a:rPr>
              <a:t> de papier</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457136"/>
            <a:ext cx="2190750" cy="3429000"/>
          </a:xfrm>
          <a:prstGeom prst="rect">
            <a:avLst/>
          </a:prstGeom>
          <a:solidFill>
            <a:srgbClr val="AFCA15"/>
          </a:solidFill>
        </p:spPr>
        <p:txBody>
          <a:bodyPr wrap="square" lIns="323850" tIns="324000" rIns="324000" bIns="324000" rtlCol="0">
            <a:normAutofit/>
          </a:bodyPr>
          <a:lstStyle/>
          <a:p>
            <a:r>
              <a:rPr lang="nl-BE" sz="4000" b="1" dirty="0">
                <a:solidFill>
                  <a:schemeClr val="bg1"/>
                </a:solidFill>
              </a:rPr>
              <a:t>D</a:t>
            </a:r>
            <a:endParaRPr lang="nl-BE" sz="4400" b="1" dirty="0">
              <a:solidFill>
                <a:schemeClr val="bg1"/>
              </a:solidFill>
            </a:endParaRPr>
          </a:p>
          <a:p>
            <a:r>
              <a:rPr lang="nl-BE" sz="1600" dirty="0" err="1">
                <a:solidFill>
                  <a:schemeClr val="bg1"/>
                </a:solidFill>
              </a:rPr>
              <a:t>L’eau</a:t>
            </a:r>
            <a:endParaRPr lang="nl-BE" sz="1600" dirty="0">
              <a:solidFill>
                <a:schemeClr val="bg1"/>
              </a:solidFill>
            </a:endParaRPr>
          </a:p>
        </p:txBody>
      </p:sp>
      <p:sp>
        <p:nvSpPr>
          <p:cNvPr id="12" name="Rectangle 8">
            <a:extLst>
              <a:ext uri="{FF2B5EF4-FFF2-40B4-BE49-F238E27FC236}">
                <a16:creationId xmlns:a16="http://schemas.microsoft.com/office/drawing/2014/main" id="{5C8DDA9D-4909-43E5-98A6-022C60C1ED95}"/>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072016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dirty="0">
                <a:solidFill>
                  <a:srgbClr val="473F30"/>
                </a:solidFill>
                <a:latin typeface="+mn-lt"/>
              </a:rPr>
              <a:t>QUESTION 1</a:t>
            </a:r>
            <a:endParaRPr lang="nl-BE" sz="4000" dirty="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r>
              <a:rPr lang="fr-FR" sz="1800" dirty="0">
                <a:solidFill>
                  <a:srgbClr val="473F30"/>
                </a:solidFill>
              </a:rPr>
              <a:t>Quelle est la matière première la plus importante pour la fabrication du papier ?</a:t>
            </a:r>
          </a:p>
        </p:txBody>
      </p:sp>
      <p:sp>
        <p:nvSpPr>
          <p:cNvPr id="5" name="Tekstvak 4">
            <a:extLst>
              <a:ext uri="{FF2B5EF4-FFF2-40B4-BE49-F238E27FC236}">
                <a16:creationId xmlns:a16="http://schemas.microsoft.com/office/drawing/2014/main" id="{E9A1B680-B867-44C4-BC61-FDB1C27CA6AB}"/>
              </a:ext>
            </a:extLst>
          </p:cNvPr>
          <p:cNvSpPr txBox="1"/>
          <p:nvPr/>
        </p:nvSpPr>
        <p:spPr>
          <a:xfrm>
            <a:off x="0" y="280118"/>
            <a:ext cx="2190750" cy="3429000"/>
          </a:xfrm>
          <a:prstGeom prst="rect">
            <a:avLst/>
          </a:prstGeom>
          <a:solidFill>
            <a:srgbClr val="28AF8A"/>
          </a:solidFill>
        </p:spPr>
        <p:txBody>
          <a:bodyPr wrap="square" lIns="323850" tIns="324000" rIns="324000" bIns="324000" rtlCol="0">
            <a:normAutofit/>
          </a:bodyPr>
          <a:lstStyle/>
          <a:p>
            <a:r>
              <a:rPr lang="nl-BE" sz="4000" b="1" dirty="0">
                <a:solidFill>
                  <a:schemeClr val="bg1"/>
                </a:solidFill>
              </a:rPr>
              <a:t>A</a:t>
            </a:r>
          </a:p>
          <a:p>
            <a:r>
              <a:rPr lang="nl-BE" sz="1600" dirty="0">
                <a:solidFill>
                  <a:schemeClr val="bg1"/>
                </a:solidFill>
              </a:rPr>
              <a:t>La verre</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3559126"/>
            <a:ext cx="2190750" cy="3298874"/>
          </a:xfrm>
          <a:prstGeom prst="rect">
            <a:avLst/>
          </a:prstGeom>
          <a:solidFill>
            <a:srgbClr val="E52B51"/>
          </a:solidFill>
        </p:spPr>
        <p:txBody>
          <a:bodyPr wrap="square" lIns="323850" tIns="324000" rIns="324000" bIns="324000" rtlCol="0">
            <a:normAutofit/>
          </a:bodyPr>
          <a:lstStyle/>
          <a:p>
            <a:r>
              <a:rPr lang="nl-BE" sz="4000" b="1" dirty="0">
                <a:solidFill>
                  <a:schemeClr val="bg1"/>
                </a:solidFill>
              </a:rPr>
              <a:t>C</a:t>
            </a:r>
          </a:p>
          <a:p>
            <a:endParaRPr lang="nl-BE" sz="1600" dirty="0">
              <a:solidFill>
                <a:schemeClr val="bg1"/>
              </a:solidFill>
            </a:endParaRP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559126"/>
            <a:ext cx="2190750" cy="3298874"/>
          </a:xfrm>
          <a:prstGeom prst="rect">
            <a:avLst/>
          </a:prstGeom>
          <a:solidFill>
            <a:srgbClr val="AFCA15"/>
          </a:solidFill>
        </p:spPr>
        <p:txBody>
          <a:bodyPr wrap="square" lIns="323850" tIns="324000" rIns="324000" bIns="324000" rtlCol="0">
            <a:normAutofit/>
          </a:bodyPr>
          <a:lstStyle/>
          <a:p>
            <a:r>
              <a:rPr lang="nl-BE" sz="4000" b="1" dirty="0">
                <a:solidFill>
                  <a:schemeClr val="bg1"/>
                </a:solidFill>
              </a:rPr>
              <a:t>D</a:t>
            </a:r>
            <a:endParaRPr lang="nl-BE" sz="4400" b="1" dirty="0">
              <a:solidFill>
                <a:schemeClr val="bg1"/>
              </a:solidFill>
            </a:endParaRPr>
          </a:p>
          <a:p>
            <a:r>
              <a:rPr lang="nl-BE" sz="1600" dirty="0" err="1">
                <a:solidFill>
                  <a:schemeClr val="bg1"/>
                </a:solidFill>
              </a:rPr>
              <a:t>L’eau</a:t>
            </a:r>
            <a:endParaRPr lang="nl-BE" sz="1600" dirty="0">
              <a:solidFill>
                <a:schemeClr val="bg1"/>
              </a:solidFill>
            </a:endParaRPr>
          </a:p>
        </p:txBody>
      </p:sp>
      <p:sp>
        <p:nvSpPr>
          <p:cNvPr id="12" name="Rectangle 8">
            <a:extLst>
              <a:ext uri="{FF2B5EF4-FFF2-40B4-BE49-F238E27FC236}">
                <a16:creationId xmlns:a16="http://schemas.microsoft.com/office/drawing/2014/main" id="{B1DAA6F4-8B70-4E8B-B806-8DDCD0281710}"/>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13" name="Tekstvak 12">
            <a:extLst>
              <a:ext uri="{FF2B5EF4-FFF2-40B4-BE49-F238E27FC236}">
                <a16:creationId xmlns:a16="http://schemas.microsoft.com/office/drawing/2014/main" id="{15186EE6-71F6-4B4F-B9EB-AE8DB76ACA7C}"/>
              </a:ext>
            </a:extLst>
          </p:cNvPr>
          <p:cNvSpPr txBox="1"/>
          <p:nvPr/>
        </p:nvSpPr>
        <p:spPr>
          <a:xfrm>
            <a:off x="0" y="3559126"/>
            <a:ext cx="2190750" cy="3298874"/>
          </a:xfrm>
          <a:prstGeom prst="rect">
            <a:avLst/>
          </a:prstGeom>
          <a:solidFill>
            <a:srgbClr val="E52B51"/>
          </a:solidFill>
        </p:spPr>
        <p:txBody>
          <a:bodyPr wrap="square" lIns="323850" tIns="324000" rIns="324000" bIns="324000" rtlCol="0">
            <a:normAutofit/>
          </a:bodyPr>
          <a:lstStyle/>
          <a:p>
            <a:r>
              <a:rPr lang="nl-BE" sz="4000" b="1" dirty="0">
                <a:solidFill>
                  <a:schemeClr val="bg1"/>
                </a:solidFill>
              </a:rPr>
              <a:t>C</a:t>
            </a:r>
          </a:p>
          <a:p>
            <a:r>
              <a:rPr lang="nl-BE" sz="1600" dirty="0">
                <a:solidFill>
                  <a:schemeClr val="bg1"/>
                </a:solidFill>
              </a:rPr>
              <a:t>Les </a:t>
            </a:r>
            <a:r>
              <a:rPr lang="nl-BE" sz="1600" dirty="0" err="1">
                <a:solidFill>
                  <a:schemeClr val="bg1"/>
                </a:solidFill>
              </a:rPr>
              <a:t>déchets</a:t>
            </a:r>
            <a:r>
              <a:rPr lang="nl-BE" sz="1600" dirty="0">
                <a:solidFill>
                  <a:schemeClr val="bg1"/>
                </a:solidFill>
              </a:rPr>
              <a:t> de papier</a:t>
            </a:r>
          </a:p>
        </p:txBody>
      </p:sp>
      <p:sp>
        <p:nvSpPr>
          <p:cNvPr id="14" name="Tekstvak 13">
            <a:extLst>
              <a:ext uri="{FF2B5EF4-FFF2-40B4-BE49-F238E27FC236}">
                <a16:creationId xmlns:a16="http://schemas.microsoft.com/office/drawing/2014/main" id="{8EC0376C-23F6-4245-BEA1-16DCEADCF580}"/>
              </a:ext>
            </a:extLst>
          </p:cNvPr>
          <p:cNvSpPr txBox="1"/>
          <p:nvPr/>
        </p:nvSpPr>
        <p:spPr>
          <a:xfrm>
            <a:off x="2192656" y="280118"/>
            <a:ext cx="2190750" cy="3279008"/>
          </a:xfrm>
          <a:prstGeom prst="rect">
            <a:avLst/>
          </a:prstGeom>
          <a:solidFill>
            <a:srgbClr val="E8880A"/>
          </a:solidFill>
        </p:spPr>
        <p:txBody>
          <a:bodyPr wrap="square" lIns="323850" tIns="324000" rIns="324000" bIns="324000" rtlCol="0">
            <a:normAutofit/>
          </a:bodyPr>
          <a:lstStyle/>
          <a:p>
            <a:r>
              <a:rPr lang="nl-BE" sz="4000" b="1" dirty="0">
                <a:solidFill>
                  <a:schemeClr val="bg1"/>
                </a:solidFill>
              </a:rPr>
              <a:t>B</a:t>
            </a:r>
          </a:p>
          <a:p>
            <a:r>
              <a:rPr lang="nl-BE" sz="1600" dirty="0">
                <a:solidFill>
                  <a:schemeClr val="bg1"/>
                </a:solidFill>
              </a:rPr>
              <a:t>Le </a:t>
            </a:r>
            <a:r>
              <a:rPr lang="nl-BE" sz="1600" dirty="0" err="1">
                <a:solidFill>
                  <a:schemeClr val="bg1"/>
                </a:solidFill>
              </a:rPr>
              <a:t>bois</a:t>
            </a:r>
            <a:endParaRPr lang="nl-BE" sz="1600" dirty="0">
              <a:solidFill>
                <a:schemeClr val="bg1"/>
              </a:solidFill>
            </a:endParaRPr>
          </a:p>
        </p:txBody>
      </p:sp>
      <p:pic>
        <p:nvPicPr>
          <p:cNvPr id="3" name="Afbeelding 2" descr="Afbeelding met menigte, sluiten&#10;&#10;Automatisch gegenereerde beschrijving">
            <a:extLst>
              <a:ext uri="{FF2B5EF4-FFF2-40B4-BE49-F238E27FC236}">
                <a16:creationId xmlns:a16="http://schemas.microsoft.com/office/drawing/2014/main" id="{FEC6E620-280C-4EFE-AF45-1ABEE134A929}"/>
              </a:ext>
            </a:extLst>
          </p:cNvPr>
          <p:cNvPicPr>
            <a:picLocks noChangeAspect="1"/>
          </p:cNvPicPr>
          <p:nvPr/>
        </p:nvPicPr>
        <p:blipFill>
          <a:blip r:embed="rId3"/>
          <a:stretch>
            <a:fillRect/>
          </a:stretch>
        </p:blipFill>
        <p:spPr>
          <a:xfrm>
            <a:off x="2190750" y="3559126"/>
            <a:ext cx="6951344" cy="4636292"/>
          </a:xfrm>
          <a:prstGeom prst="rect">
            <a:avLst/>
          </a:prstGeom>
        </p:spPr>
      </p:pic>
    </p:spTree>
    <p:extLst>
      <p:ext uri="{BB962C8B-B14F-4D97-AF65-F5344CB8AC3E}">
        <p14:creationId xmlns:p14="http://schemas.microsoft.com/office/powerpoint/2010/main" val="233537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dirty="0">
                <a:solidFill>
                  <a:srgbClr val="473F30"/>
                </a:solidFill>
                <a:latin typeface="+mn-lt"/>
              </a:rPr>
              <a:t>QUESTION 2</a:t>
            </a:r>
            <a:endParaRPr lang="nl-BE" sz="4000" dirty="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r>
              <a:rPr lang="fr-FR" sz="1800" dirty="0">
                <a:solidFill>
                  <a:srgbClr val="473F30"/>
                </a:solidFill>
              </a:rPr>
              <a:t>Quelle part du papier et du carton mis sur le marché européen est collectée et recyclée ?</a:t>
            </a:r>
          </a:p>
          <a:p>
            <a:endParaRPr lang="nl-BE" sz="1800" dirty="0">
              <a:solidFill>
                <a:srgbClr val="473F30"/>
              </a:solidFill>
            </a:endParaRPr>
          </a:p>
        </p:txBody>
      </p:sp>
      <p:sp>
        <p:nvSpPr>
          <p:cNvPr id="5" name="Tekstvak 4">
            <a:extLst>
              <a:ext uri="{FF2B5EF4-FFF2-40B4-BE49-F238E27FC236}">
                <a16:creationId xmlns:a16="http://schemas.microsoft.com/office/drawing/2014/main" id="{E9A1B680-B867-44C4-BC61-FDB1C27CA6AB}"/>
              </a:ext>
            </a:extLst>
          </p:cNvPr>
          <p:cNvSpPr txBox="1"/>
          <p:nvPr/>
        </p:nvSpPr>
        <p:spPr>
          <a:xfrm>
            <a:off x="0" y="280118"/>
            <a:ext cx="2190750" cy="3429000"/>
          </a:xfrm>
          <a:prstGeom prst="rect">
            <a:avLst/>
          </a:prstGeom>
          <a:solidFill>
            <a:srgbClr val="28AF8A"/>
          </a:solidFill>
        </p:spPr>
        <p:txBody>
          <a:bodyPr wrap="square" lIns="323850" tIns="324000" rIns="324000" bIns="324000" rtlCol="0">
            <a:normAutofit/>
          </a:bodyPr>
          <a:lstStyle/>
          <a:p>
            <a:r>
              <a:rPr lang="nl-BE" sz="4000" b="1" dirty="0">
                <a:solidFill>
                  <a:schemeClr val="bg1"/>
                </a:solidFill>
              </a:rPr>
              <a:t>A</a:t>
            </a:r>
          </a:p>
          <a:p>
            <a:r>
              <a:rPr lang="nl-BE" sz="1600" dirty="0">
                <a:solidFill>
                  <a:schemeClr val="bg1"/>
                </a:solidFill>
              </a:rPr>
              <a:t>20%</a:t>
            </a: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280118"/>
            <a:ext cx="2190750" cy="3429000"/>
          </a:xfrm>
          <a:prstGeom prst="rect">
            <a:avLst/>
          </a:prstGeom>
          <a:solidFill>
            <a:srgbClr val="E8880A"/>
          </a:solidFill>
        </p:spPr>
        <p:txBody>
          <a:bodyPr wrap="square" lIns="323850" tIns="324000" rIns="324000" bIns="324000" rtlCol="0">
            <a:normAutofit/>
          </a:bodyPr>
          <a:lstStyle/>
          <a:p>
            <a:r>
              <a:rPr lang="nl-BE" sz="4000" b="1" dirty="0">
                <a:solidFill>
                  <a:schemeClr val="bg1"/>
                </a:solidFill>
              </a:rPr>
              <a:t>B</a:t>
            </a:r>
          </a:p>
          <a:p>
            <a:r>
              <a:rPr lang="nl-BE" sz="1600" dirty="0">
                <a:solidFill>
                  <a:schemeClr val="bg1"/>
                </a:solidFill>
              </a:rPr>
              <a:t>90%</a:t>
            </a:r>
          </a:p>
        </p:txBody>
      </p:sp>
      <p:sp>
        <p:nvSpPr>
          <p:cNvPr id="10" name="Tekstvak 9">
            <a:extLst>
              <a:ext uri="{FF2B5EF4-FFF2-40B4-BE49-F238E27FC236}">
                <a16:creationId xmlns:a16="http://schemas.microsoft.com/office/drawing/2014/main" id="{4D568529-1418-4E43-99EB-50C354AE9297}"/>
              </a:ext>
            </a:extLst>
          </p:cNvPr>
          <p:cNvSpPr txBox="1"/>
          <p:nvPr/>
        </p:nvSpPr>
        <p:spPr>
          <a:xfrm>
            <a:off x="0" y="3530990"/>
            <a:ext cx="2190750" cy="3327009"/>
          </a:xfrm>
          <a:prstGeom prst="rect">
            <a:avLst/>
          </a:prstGeom>
          <a:solidFill>
            <a:srgbClr val="E52B51"/>
          </a:solidFill>
        </p:spPr>
        <p:txBody>
          <a:bodyPr wrap="square" lIns="323850" tIns="324000" rIns="324000" bIns="324000" rtlCol="0">
            <a:normAutofit/>
          </a:bodyPr>
          <a:lstStyle/>
          <a:p>
            <a:r>
              <a:rPr lang="nl-BE" sz="4000" b="1" dirty="0">
                <a:solidFill>
                  <a:schemeClr val="bg1"/>
                </a:solidFill>
              </a:rPr>
              <a:t>C</a:t>
            </a:r>
          </a:p>
          <a:p>
            <a:r>
              <a:rPr lang="nl-BE" sz="1600" dirty="0">
                <a:solidFill>
                  <a:schemeClr val="bg1"/>
                </a:solidFill>
              </a:rPr>
              <a:t>72%</a:t>
            </a: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557494"/>
            <a:ext cx="2190750" cy="3327010"/>
          </a:xfrm>
          <a:prstGeom prst="rect">
            <a:avLst/>
          </a:prstGeom>
          <a:solidFill>
            <a:srgbClr val="AFCA15"/>
          </a:solidFill>
        </p:spPr>
        <p:txBody>
          <a:bodyPr wrap="square" lIns="323850" tIns="324000" rIns="324000" bIns="324000" rtlCol="0">
            <a:normAutofit/>
          </a:bodyPr>
          <a:lstStyle/>
          <a:p>
            <a:r>
              <a:rPr lang="nl-BE" sz="4000" b="1" dirty="0">
                <a:solidFill>
                  <a:schemeClr val="bg1"/>
                </a:solidFill>
              </a:rPr>
              <a:t>D</a:t>
            </a:r>
            <a:endParaRPr lang="nl-BE" sz="4400" b="1" dirty="0">
              <a:solidFill>
                <a:schemeClr val="bg1"/>
              </a:solidFill>
            </a:endParaRPr>
          </a:p>
          <a:p>
            <a:r>
              <a:rPr lang="nl-BE" sz="1600" dirty="0">
                <a:solidFill>
                  <a:schemeClr val="bg1"/>
                </a:solidFill>
              </a:rPr>
              <a:t>50%</a:t>
            </a:r>
          </a:p>
        </p:txBody>
      </p:sp>
      <p:sp>
        <p:nvSpPr>
          <p:cNvPr id="12" name="Rectangle 8">
            <a:extLst>
              <a:ext uri="{FF2B5EF4-FFF2-40B4-BE49-F238E27FC236}">
                <a16:creationId xmlns:a16="http://schemas.microsoft.com/office/drawing/2014/main" id="{557BFA3B-AA80-4309-8C3F-888FD09ECFF1}"/>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606404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dirty="0">
                <a:solidFill>
                  <a:srgbClr val="473F30"/>
                </a:solidFill>
                <a:latin typeface="+mn-lt"/>
              </a:rPr>
              <a:t>QUESTION 2</a:t>
            </a:r>
            <a:endParaRPr lang="nl-BE" sz="4000" dirty="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r>
              <a:rPr lang="fr-FR" sz="1800" dirty="0">
                <a:solidFill>
                  <a:srgbClr val="473F30"/>
                </a:solidFill>
              </a:rPr>
              <a:t>Quelle part du papier et du carton mis sur le marché européen est collectée et recyclée ?</a:t>
            </a:r>
          </a:p>
        </p:txBody>
      </p:sp>
      <p:sp>
        <p:nvSpPr>
          <p:cNvPr id="5" name="Tekstvak 4">
            <a:extLst>
              <a:ext uri="{FF2B5EF4-FFF2-40B4-BE49-F238E27FC236}">
                <a16:creationId xmlns:a16="http://schemas.microsoft.com/office/drawing/2014/main" id="{E9A1B680-B867-44C4-BC61-FDB1C27CA6AB}"/>
              </a:ext>
            </a:extLst>
          </p:cNvPr>
          <p:cNvSpPr txBox="1"/>
          <p:nvPr/>
        </p:nvSpPr>
        <p:spPr>
          <a:xfrm>
            <a:off x="1906" y="280118"/>
            <a:ext cx="2190750" cy="3429000"/>
          </a:xfrm>
          <a:prstGeom prst="rect">
            <a:avLst/>
          </a:prstGeom>
          <a:solidFill>
            <a:srgbClr val="28AF8A"/>
          </a:solidFill>
        </p:spPr>
        <p:txBody>
          <a:bodyPr wrap="square" lIns="323850" tIns="324000" rIns="324000" bIns="324000" rtlCol="0">
            <a:normAutofit/>
          </a:bodyPr>
          <a:lstStyle/>
          <a:p>
            <a:r>
              <a:rPr lang="nl-BE" sz="4000" b="1" dirty="0">
                <a:solidFill>
                  <a:schemeClr val="bg1"/>
                </a:solidFill>
              </a:rPr>
              <a:t>A</a:t>
            </a:r>
          </a:p>
          <a:p>
            <a:r>
              <a:rPr lang="nl-BE" sz="1600" dirty="0">
                <a:solidFill>
                  <a:schemeClr val="bg1"/>
                </a:solidFill>
              </a:rPr>
              <a:t>20%</a:t>
            </a:r>
          </a:p>
        </p:txBody>
      </p:sp>
      <p:sp>
        <p:nvSpPr>
          <p:cNvPr id="8" name="Tekstvak 7">
            <a:extLst>
              <a:ext uri="{FF2B5EF4-FFF2-40B4-BE49-F238E27FC236}">
                <a16:creationId xmlns:a16="http://schemas.microsoft.com/office/drawing/2014/main" id="{1AF55EB5-7B08-41AF-B3E3-B6A68AC4FB6A}"/>
              </a:ext>
            </a:extLst>
          </p:cNvPr>
          <p:cNvSpPr txBox="1"/>
          <p:nvPr/>
        </p:nvSpPr>
        <p:spPr>
          <a:xfrm>
            <a:off x="2192656" y="280118"/>
            <a:ext cx="2190750" cy="3429000"/>
          </a:xfrm>
          <a:prstGeom prst="rect">
            <a:avLst/>
          </a:prstGeom>
          <a:solidFill>
            <a:srgbClr val="E8880A"/>
          </a:solidFill>
        </p:spPr>
        <p:txBody>
          <a:bodyPr wrap="square" lIns="323850" tIns="324000" rIns="324000" bIns="324000" rtlCol="0">
            <a:normAutofit/>
          </a:bodyPr>
          <a:lstStyle/>
          <a:p>
            <a:r>
              <a:rPr lang="nl-BE" sz="4000" b="1" dirty="0">
                <a:solidFill>
                  <a:schemeClr val="bg1"/>
                </a:solidFill>
              </a:rPr>
              <a:t>B</a:t>
            </a:r>
          </a:p>
          <a:p>
            <a:r>
              <a:rPr lang="nl-BE" sz="1600" dirty="0">
                <a:solidFill>
                  <a:schemeClr val="bg1"/>
                </a:solidFill>
              </a:rPr>
              <a:t>90%</a:t>
            </a:r>
          </a:p>
        </p:txBody>
      </p:sp>
      <p:sp>
        <p:nvSpPr>
          <p:cNvPr id="12" name="Rectangle 8">
            <a:extLst>
              <a:ext uri="{FF2B5EF4-FFF2-40B4-BE49-F238E27FC236}">
                <a16:creationId xmlns:a16="http://schemas.microsoft.com/office/drawing/2014/main" id="{EE35ABEA-0972-432A-968C-2AA80B7676CD}"/>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
        <p:nvSpPr>
          <p:cNvPr id="13" name="Tekstvak 12">
            <a:extLst>
              <a:ext uri="{FF2B5EF4-FFF2-40B4-BE49-F238E27FC236}">
                <a16:creationId xmlns:a16="http://schemas.microsoft.com/office/drawing/2014/main" id="{071027D9-BBDB-4E75-AEA3-0C825598DA5E}"/>
              </a:ext>
            </a:extLst>
          </p:cNvPr>
          <p:cNvSpPr txBox="1"/>
          <p:nvPr/>
        </p:nvSpPr>
        <p:spPr>
          <a:xfrm>
            <a:off x="0" y="3559126"/>
            <a:ext cx="2190750" cy="3298874"/>
          </a:xfrm>
          <a:prstGeom prst="rect">
            <a:avLst/>
          </a:prstGeom>
          <a:solidFill>
            <a:srgbClr val="E52B51"/>
          </a:solidFill>
        </p:spPr>
        <p:txBody>
          <a:bodyPr wrap="square" lIns="323850" tIns="324000" rIns="324000" bIns="324000" rtlCol="0">
            <a:normAutofit/>
          </a:bodyPr>
          <a:lstStyle/>
          <a:p>
            <a:r>
              <a:rPr lang="nl-BE" sz="4000" b="1" dirty="0">
                <a:solidFill>
                  <a:schemeClr val="bg1"/>
                </a:solidFill>
              </a:rPr>
              <a:t>C</a:t>
            </a:r>
          </a:p>
          <a:p>
            <a:r>
              <a:rPr lang="nl-BE" sz="1600" dirty="0">
                <a:solidFill>
                  <a:schemeClr val="bg1"/>
                </a:solidFill>
              </a:rPr>
              <a:t>72%</a:t>
            </a:r>
          </a:p>
        </p:txBody>
      </p:sp>
      <p:sp>
        <p:nvSpPr>
          <p:cNvPr id="15" name="Tekstvak 14">
            <a:extLst>
              <a:ext uri="{FF2B5EF4-FFF2-40B4-BE49-F238E27FC236}">
                <a16:creationId xmlns:a16="http://schemas.microsoft.com/office/drawing/2014/main" id="{3CE58321-67D7-4355-8D67-62F826FEC7B4}"/>
              </a:ext>
            </a:extLst>
          </p:cNvPr>
          <p:cNvSpPr txBox="1"/>
          <p:nvPr/>
        </p:nvSpPr>
        <p:spPr>
          <a:xfrm>
            <a:off x="2190750" y="3559126"/>
            <a:ext cx="2190750" cy="3298874"/>
          </a:xfrm>
          <a:prstGeom prst="rect">
            <a:avLst/>
          </a:prstGeom>
          <a:solidFill>
            <a:srgbClr val="AFCA15"/>
          </a:solidFill>
        </p:spPr>
        <p:txBody>
          <a:bodyPr wrap="square" lIns="323850" tIns="324000" rIns="324000" bIns="324000" rtlCol="0">
            <a:normAutofit/>
          </a:bodyPr>
          <a:lstStyle/>
          <a:p>
            <a:r>
              <a:rPr lang="nl-BE" sz="4000" b="1" dirty="0">
                <a:solidFill>
                  <a:schemeClr val="bg1"/>
                </a:solidFill>
              </a:rPr>
              <a:t>D</a:t>
            </a:r>
            <a:endParaRPr lang="nl-BE" sz="4400" b="1" dirty="0">
              <a:solidFill>
                <a:schemeClr val="bg1"/>
              </a:solidFill>
            </a:endParaRPr>
          </a:p>
          <a:p>
            <a:r>
              <a:rPr lang="nl-BE" sz="1600" dirty="0">
                <a:solidFill>
                  <a:schemeClr val="bg1"/>
                </a:solidFill>
              </a:rPr>
              <a:t>50%</a:t>
            </a:r>
          </a:p>
        </p:txBody>
      </p:sp>
      <p:pic>
        <p:nvPicPr>
          <p:cNvPr id="3" name="Afbeelding 2" descr="Afbeelding met grond, buiten, geel&#10;&#10;Automatisch gegenereerde beschrijving">
            <a:extLst>
              <a:ext uri="{FF2B5EF4-FFF2-40B4-BE49-F238E27FC236}">
                <a16:creationId xmlns:a16="http://schemas.microsoft.com/office/drawing/2014/main" id="{A967A521-AA7B-401F-90E7-4A233A22BC2A}"/>
              </a:ext>
            </a:extLst>
          </p:cNvPr>
          <p:cNvPicPr>
            <a:picLocks noChangeAspect="1"/>
          </p:cNvPicPr>
          <p:nvPr/>
        </p:nvPicPr>
        <p:blipFill>
          <a:blip r:embed="rId3"/>
          <a:stretch>
            <a:fillRect/>
          </a:stretch>
        </p:blipFill>
        <p:spPr>
          <a:xfrm>
            <a:off x="3286125" y="3559126"/>
            <a:ext cx="4444427" cy="2964270"/>
          </a:xfrm>
          <a:prstGeom prst="rect">
            <a:avLst/>
          </a:prstGeom>
        </p:spPr>
      </p:pic>
    </p:spTree>
    <p:extLst>
      <p:ext uri="{BB962C8B-B14F-4D97-AF65-F5344CB8AC3E}">
        <p14:creationId xmlns:p14="http://schemas.microsoft.com/office/powerpoint/2010/main" val="418621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8AE033E-738F-4A8A-B9AD-CD29C012BFAA}"/>
              </a:ext>
            </a:extLst>
          </p:cNvPr>
          <p:cNvSpPr>
            <a:spLocks noGrp="1"/>
          </p:cNvSpPr>
          <p:nvPr>
            <p:ph type="title"/>
          </p:nvPr>
        </p:nvSpPr>
        <p:spPr>
          <a:xfrm>
            <a:off x="4762501" y="1200151"/>
            <a:ext cx="3910445" cy="868062"/>
          </a:xfrm>
        </p:spPr>
        <p:txBody>
          <a:bodyPr anchor="b">
            <a:normAutofit/>
          </a:bodyPr>
          <a:lstStyle/>
          <a:p>
            <a:r>
              <a:rPr lang="nl-NL" sz="4000" dirty="0">
                <a:solidFill>
                  <a:srgbClr val="473F30"/>
                </a:solidFill>
                <a:latin typeface="+mn-lt"/>
              </a:rPr>
              <a:t>QUESTION 3</a:t>
            </a:r>
            <a:endParaRPr lang="nl-BE" sz="4000" dirty="0">
              <a:solidFill>
                <a:srgbClr val="473F30"/>
              </a:solidFill>
              <a:latin typeface="+mn-lt"/>
            </a:endParaRPr>
          </a:p>
        </p:txBody>
      </p:sp>
      <p:sp>
        <p:nvSpPr>
          <p:cNvPr id="9" name="Tijdelijke aanduiding voor tekst 8">
            <a:extLst>
              <a:ext uri="{FF2B5EF4-FFF2-40B4-BE49-F238E27FC236}">
                <a16:creationId xmlns:a16="http://schemas.microsoft.com/office/drawing/2014/main" id="{78F95251-3019-453D-AD8C-8EB5A8D1BF19}"/>
              </a:ext>
            </a:extLst>
          </p:cNvPr>
          <p:cNvSpPr>
            <a:spLocks noGrp="1"/>
          </p:cNvSpPr>
          <p:nvPr>
            <p:ph type="body" sz="half" idx="2"/>
          </p:nvPr>
        </p:nvSpPr>
        <p:spPr>
          <a:xfrm>
            <a:off x="4762501" y="2196615"/>
            <a:ext cx="3910445" cy="2272317"/>
          </a:xfrm>
        </p:spPr>
        <p:txBody>
          <a:bodyPr>
            <a:normAutofit/>
          </a:bodyPr>
          <a:lstStyle/>
          <a:p>
            <a:r>
              <a:rPr lang="fr-FR" sz="1800" dirty="0">
                <a:solidFill>
                  <a:srgbClr val="473F30"/>
                </a:solidFill>
              </a:rPr>
              <a:t>À quelle fréquence le papier peut-il être recyclé?</a:t>
            </a:r>
          </a:p>
        </p:txBody>
      </p:sp>
      <p:sp>
        <p:nvSpPr>
          <p:cNvPr id="5" name="Tekstvak 4">
            <a:extLst>
              <a:ext uri="{FF2B5EF4-FFF2-40B4-BE49-F238E27FC236}">
                <a16:creationId xmlns:a16="http://schemas.microsoft.com/office/drawing/2014/main" id="{E9A1B680-B867-44C4-BC61-FDB1C27CA6AB}"/>
              </a:ext>
            </a:extLst>
          </p:cNvPr>
          <p:cNvSpPr txBox="1"/>
          <p:nvPr/>
        </p:nvSpPr>
        <p:spPr>
          <a:xfrm>
            <a:off x="0" y="280118"/>
            <a:ext cx="2190750" cy="3429000"/>
          </a:xfrm>
          <a:prstGeom prst="rect">
            <a:avLst/>
          </a:prstGeom>
          <a:solidFill>
            <a:srgbClr val="28AF8A"/>
          </a:solidFill>
        </p:spPr>
        <p:txBody>
          <a:bodyPr wrap="square" lIns="323850" tIns="324000" rIns="324000" bIns="324000" rtlCol="0">
            <a:normAutofit/>
          </a:bodyPr>
          <a:lstStyle/>
          <a:p>
            <a:r>
              <a:rPr lang="nl-BE" sz="4000" b="1" dirty="0">
                <a:solidFill>
                  <a:schemeClr val="bg1"/>
                </a:solidFill>
              </a:rPr>
              <a:t>A</a:t>
            </a:r>
          </a:p>
          <a:p>
            <a:r>
              <a:rPr lang="nl-BE" sz="1600" dirty="0" err="1">
                <a:solidFill>
                  <a:schemeClr val="bg1"/>
                </a:solidFill>
              </a:rPr>
              <a:t>Seulement</a:t>
            </a:r>
            <a:r>
              <a:rPr lang="nl-BE" sz="1600" dirty="0">
                <a:solidFill>
                  <a:schemeClr val="bg1"/>
                </a:solidFill>
              </a:rPr>
              <a:t> 1 </a:t>
            </a:r>
            <a:r>
              <a:rPr lang="nl-BE" sz="1600" dirty="0" err="1">
                <a:solidFill>
                  <a:schemeClr val="bg1"/>
                </a:solidFill>
              </a:rPr>
              <a:t>fois</a:t>
            </a:r>
            <a:endParaRPr lang="nl-BE" sz="1600" dirty="0">
              <a:solidFill>
                <a:schemeClr val="bg1"/>
              </a:solidFill>
            </a:endParaRPr>
          </a:p>
        </p:txBody>
      </p:sp>
      <p:sp>
        <p:nvSpPr>
          <p:cNvPr id="8" name="Tekstvak 7">
            <a:extLst>
              <a:ext uri="{FF2B5EF4-FFF2-40B4-BE49-F238E27FC236}">
                <a16:creationId xmlns:a16="http://schemas.microsoft.com/office/drawing/2014/main" id="{1AF55EB5-7B08-41AF-B3E3-B6A68AC4FB6A}"/>
              </a:ext>
            </a:extLst>
          </p:cNvPr>
          <p:cNvSpPr txBox="1"/>
          <p:nvPr/>
        </p:nvSpPr>
        <p:spPr>
          <a:xfrm>
            <a:off x="2190750" y="280118"/>
            <a:ext cx="2190750" cy="3429000"/>
          </a:xfrm>
          <a:prstGeom prst="rect">
            <a:avLst/>
          </a:prstGeom>
          <a:solidFill>
            <a:srgbClr val="E8880A"/>
          </a:solidFill>
        </p:spPr>
        <p:txBody>
          <a:bodyPr wrap="square" lIns="323850" tIns="324000" rIns="324000" bIns="324000" rtlCol="0">
            <a:normAutofit/>
          </a:bodyPr>
          <a:lstStyle/>
          <a:p>
            <a:r>
              <a:rPr lang="nl-BE" sz="4000" b="1" dirty="0">
                <a:solidFill>
                  <a:schemeClr val="bg1"/>
                </a:solidFill>
              </a:rPr>
              <a:t>B</a:t>
            </a:r>
          </a:p>
          <a:p>
            <a:r>
              <a:rPr lang="nl-BE" sz="1600" dirty="0" err="1">
                <a:solidFill>
                  <a:schemeClr val="bg1"/>
                </a:solidFill>
              </a:rPr>
              <a:t>Entre</a:t>
            </a:r>
            <a:r>
              <a:rPr lang="nl-BE" sz="1600" dirty="0">
                <a:solidFill>
                  <a:schemeClr val="bg1"/>
                </a:solidFill>
              </a:rPr>
              <a:t> 3 et 7 </a:t>
            </a:r>
            <a:r>
              <a:rPr lang="nl-BE" sz="1600" dirty="0" err="1">
                <a:solidFill>
                  <a:schemeClr val="bg1"/>
                </a:solidFill>
              </a:rPr>
              <a:t>fois</a:t>
            </a:r>
            <a:endParaRPr lang="nl-BE" sz="1600" dirty="0">
              <a:solidFill>
                <a:schemeClr val="bg1"/>
              </a:solidFill>
            </a:endParaRPr>
          </a:p>
        </p:txBody>
      </p:sp>
      <p:sp>
        <p:nvSpPr>
          <p:cNvPr id="10" name="Tekstvak 9">
            <a:extLst>
              <a:ext uri="{FF2B5EF4-FFF2-40B4-BE49-F238E27FC236}">
                <a16:creationId xmlns:a16="http://schemas.microsoft.com/office/drawing/2014/main" id="{4D568529-1418-4E43-99EB-50C354AE9297}"/>
              </a:ext>
            </a:extLst>
          </p:cNvPr>
          <p:cNvSpPr txBox="1"/>
          <p:nvPr/>
        </p:nvSpPr>
        <p:spPr>
          <a:xfrm>
            <a:off x="0" y="3559126"/>
            <a:ext cx="2190750" cy="3298874"/>
          </a:xfrm>
          <a:prstGeom prst="rect">
            <a:avLst/>
          </a:prstGeom>
          <a:solidFill>
            <a:srgbClr val="E52B51"/>
          </a:solidFill>
        </p:spPr>
        <p:txBody>
          <a:bodyPr wrap="square" lIns="323850" tIns="324000" rIns="324000" bIns="324000" rtlCol="0">
            <a:normAutofit/>
          </a:bodyPr>
          <a:lstStyle/>
          <a:p>
            <a:r>
              <a:rPr lang="nl-BE" sz="4000" b="1" dirty="0">
                <a:solidFill>
                  <a:schemeClr val="bg1"/>
                </a:solidFill>
              </a:rPr>
              <a:t>C</a:t>
            </a:r>
          </a:p>
          <a:p>
            <a:r>
              <a:rPr lang="nl-BE" sz="1600" dirty="0">
                <a:solidFill>
                  <a:schemeClr val="bg1"/>
                </a:solidFill>
              </a:rPr>
              <a:t>Plus de 7 </a:t>
            </a:r>
            <a:r>
              <a:rPr lang="nl-BE" sz="1600" dirty="0" err="1">
                <a:solidFill>
                  <a:schemeClr val="bg1"/>
                </a:solidFill>
              </a:rPr>
              <a:t>fois</a:t>
            </a:r>
            <a:endParaRPr lang="nl-BE" sz="1600" dirty="0">
              <a:solidFill>
                <a:schemeClr val="bg1"/>
              </a:solidFill>
            </a:endParaRPr>
          </a:p>
        </p:txBody>
      </p:sp>
      <p:sp>
        <p:nvSpPr>
          <p:cNvPr id="11" name="Tekstvak 10">
            <a:extLst>
              <a:ext uri="{FF2B5EF4-FFF2-40B4-BE49-F238E27FC236}">
                <a16:creationId xmlns:a16="http://schemas.microsoft.com/office/drawing/2014/main" id="{C47C3FBE-30C7-49BF-9624-8367CA49BF37}"/>
              </a:ext>
            </a:extLst>
          </p:cNvPr>
          <p:cNvSpPr txBox="1"/>
          <p:nvPr/>
        </p:nvSpPr>
        <p:spPr>
          <a:xfrm>
            <a:off x="2190750" y="3559126"/>
            <a:ext cx="2190750" cy="3298874"/>
          </a:xfrm>
          <a:prstGeom prst="rect">
            <a:avLst/>
          </a:prstGeom>
          <a:solidFill>
            <a:srgbClr val="AFCA15"/>
          </a:solidFill>
        </p:spPr>
        <p:txBody>
          <a:bodyPr wrap="square" lIns="323850" tIns="324000" rIns="324000" bIns="324000" rtlCol="0">
            <a:normAutofit/>
          </a:bodyPr>
          <a:lstStyle/>
          <a:p>
            <a:r>
              <a:rPr lang="nl-BE" sz="4000" b="1" dirty="0">
                <a:solidFill>
                  <a:schemeClr val="bg1"/>
                </a:solidFill>
              </a:rPr>
              <a:t>D</a:t>
            </a:r>
            <a:endParaRPr lang="nl-BE" sz="4400" b="1" dirty="0">
              <a:solidFill>
                <a:schemeClr val="bg1"/>
              </a:solidFill>
            </a:endParaRPr>
          </a:p>
          <a:p>
            <a:r>
              <a:rPr lang="nl-BE" sz="1600" dirty="0" err="1">
                <a:solidFill>
                  <a:schemeClr val="bg1"/>
                </a:solidFill>
              </a:rPr>
              <a:t>Une</a:t>
            </a:r>
            <a:r>
              <a:rPr lang="nl-BE" sz="1600" dirty="0">
                <a:solidFill>
                  <a:schemeClr val="bg1"/>
                </a:solidFill>
              </a:rPr>
              <a:t> </a:t>
            </a:r>
            <a:r>
              <a:rPr lang="nl-BE" sz="1600" dirty="0" err="1">
                <a:solidFill>
                  <a:schemeClr val="bg1"/>
                </a:solidFill>
              </a:rPr>
              <a:t>infinité</a:t>
            </a:r>
            <a:r>
              <a:rPr lang="nl-BE" sz="1600" dirty="0">
                <a:solidFill>
                  <a:schemeClr val="bg1"/>
                </a:solidFill>
              </a:rPr>
              <a:t> de </a:t>
            </a:r>
            <a:r>
              <a:rPr lang="nl-BE" sz="1600" dirty="0" err="1">
                <a:solidFill>
                  <a:schemeClr val="bg1"/>
                </a:solidFill>
              </a:rPr>
              <a:t>fois</a:t>
            </a:r>
            <a:endParaRPr lang="nl-BE" sz="1600" dirty="0">
              <a:solidFill>
                <a:schemeClr val="bg1"/>
              </a:solidFill>
            </a:endParaRPr>
          </a:p>
        </p:txBody>
      </p:sp>
      <p:sp>
        <p:nvSpPr>
          <p:cNvPr id="12" name="Rectangle 8">
            <a:extLst>
              <a:ext uri="{FF2B5EF4-FFF2-40B4-BE49-F238E27FC236}">
                <a16:creationId xmlns:a16="http://schemas.microsoft.com/office/drawing/2014/main" id="{FD59B8AE-81EC-4345-9238-40C64E84AB70}"/>
              </a:ext>
            </a:extLst>
          </p:cNvPr>
          <p:cNvSpPr/>
          <p:nvPr/>
        </p:nvSpPr>
        <p:spPr>
          <a:xfrm>
            <a:off x="0" y="0"/>
            <a:ext cx="9167519" cy="280118"/>
          </a:xfrm>
          <a:prstGeom prst="rect">
            <a:avLst/>
          </a:prstGeom>
          <a:solidFill>
            <a:srgbClr val="28AF8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188621235"/>
      </p:ext>
    </p:extLst>
  </p:cSld>
  <p:clrMapOvr>
    <a:masterClrMapping/>
  </p:clrMapOvr>
</p:sld>
</file>

<file path=ppt/theme/theme1.xml><?xml version="1.0" encoding="utf-8"?>
<a:theme xmlns:a="http://schemas.openxmlformats.org/drawingml/2006/main" name="PPT sjabloon oktober 2015">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sjabloon_20151008  -  Alleen-lezen" id="{ECA2932B-01E6-46E4-8A5F-0F630BC1B676}" vid="{2326EEE1-F928-4729-92B4-0CE820C1103B}"/>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F72D766C5ABE24DAA1D8CDF1BA59D40" ma:contentTypeVersion="" ma:contentTypeDescription="Create a new document." ma:contentTypeScope="" ma:versionID="7d7be6fe4f2494774b76a5f58b69dc66">
  <xsd:schema xmlns:xsd="http://www.w3.org/2001/XMLSchema" xmlns:xs="http://www.w3.org/2001/XMLSchema" xmlns:p="http://schemas.microsoft.com/office/2006/metadata/properties" xmlns:ns2="18635d2d-a6f3-4fc6-a57a-cef950ecb4b7" targetNamespace="http://schemas.microsoft.com/office/2006/metadata/properties" ma:root="true" ma:fieldsID="33a4a7abc57d3029c620e6248d44d492" ns2:_="">
    <xsd:import namespace="18635d2d-a6f3-4fc6-a57a-cef950ecb4b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635d2d-a6f3-4fc6-a57a-cef950ecb4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217803-97BE-4086-A6DB-C6B6C04B49B9}">
  <ds:schemaRefs>
    <ds:schemaRef ds:uri="http://schemas.microsoft.com/sharepoint/v3/contenttype/forms"/>
  </ds:schemaRefs>
</ds:datastoreItem>
</file>

<file path=customXml/itemProps2.xml><?xml version="1.0" encoding="utf-8"?>
<ds:datastoreItem xmlns:ds="http://schemas.openxmlformats.org/officeDocument/2006/customXml" ds:itemID="{45FAC940-1C23-4691-9C64-23BCE62ED9AF}">
  <ds:schemaRef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18635d2d-a6f3-4fc6-a57a-cef950ecb4b7"/>
    <ds:schemaRef ds:uri="http://purl.org/dc/dcmitype/"/>
    <ds:schemaRef ds:uri="http://schemas.microsoft.com/office/infopath/2007/PartnerControls"/>
    <ds:schemaRef ds:uri="http://www.w3.org/XML/1998/namespace"/>
    <ds:schemaRef ds:uri="http://purl.org/dc/terms/"/>
  </ds:schemaRefs>
</ds:datastoreItem>
</file>

<file path=customXml/itemProps3.xml><?xml version="1.0" encoding="utf-8"?>
<ds:datastoreItem xmlns:ds="http://schemas.openxmlformats.org/officeDocument/2006/customXml" ds:itemID="{F97380BF-7E54-41C5-B934-E7F0E7799A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635d2d-a6f3-4fc6-a57a-cef950ecb4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Quiz-time met antwoorden</Template>
  <TotalTime>100</TotalTime>
  <Words>2352</Words>
  <Application>Microsoft Office PowerPoint</Application>
  <PresentationFormat>Diavoorstelling (4:3)</PresentationFormat>
  <Paragraphs>378</Paragraphs>
  <Slides>37</Slides>
  <Notes>32</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37</vt:i4>
      </vt:variant>
    </vt:vector>
  </HeadingPairs>
  <TitlesOfParts>
    <vt:vector size="43" baseType="lpstr">
      <vt:lpstr>Arial</vt:lpstr>
      <vt:lpstr>Calibri</vt:lpstr>
      <vt:lpstr>Lato-Bold</vt:lpstr>
      <vt:lpstr>Lato-Regular</vt:lpstr>
      <vt:lpstr>Roboto</vt:lpstr>
      <vt:lpstr>PPT sjabloon oktober 2015</vt:lpstr>
      <vt:lpstr>PowerPoint-presentatie</vt:lpstr>
      <vt:lpstr>PowerPoint-presentatie</vt:lpstr>
      <vt:lpstr>PowerPoint-presentatie</vt:lpstr>
      <vt:lpstr>PowerPoint-presentatie</vt:lpstr>
      <vt:lpstr>QUESTION 1</vt:lpstr>
      <vt:lpstr>QUESTION 1</vt:lpstr>
      <vt:lpstr>QUESTION 2</vt:lpstr>
      <vt:lpstr>QUESTION 2</vt:lpstr>
      <vt:lpstr>QUESTION 3</vt:lpstr>
      <vt:lpstr>QUESTION 3</vt:lpstr>
      <vt:lpstr>QUESTION 4</vt:lpstr>
      <vt:lpstr>QUESTION 4</vt:lpstr>
      <vt:lpstr>QUESTION 5</vt:lpstr>
      <vt:lpstr>QUESTION 5</vt:lpstr>
      <vt:lpstr>QUESTION 6</vt:lpstr>
      <vt:lpstr>QUESTION 6</vt:lpstr>
      <vt:lpstr>QUESTION 7</vt:lpstr>
      <vt:lpstr>QUESTION 7</vt:lpstr>
      <vt:lpstr>QUESTION 8</vt:lpstr>
      <vt:lpstr>QUESTION 8</vt:lpstr>
      <vt:lpstr>QUESTION 9</vt:lpstr>
      <vt:lpstr>QUESTION 9</vt:lpstr>
      <vt:lpstr>QUESTION 10</vt:lpstr>
      <vt:lpstr>QUESTION 10</vt:lpstr>
      <vt:lpstr>QUESTION 11</vt:lpstr>
      <vt:lpstr>QUESTION 11</vt:lpstr>
      <vt:lpstr>QUESTION 12</vt:lpstr>
      <vt:lpstr>QUESTION 12</vt:lpstr>
      <vt:lpstr>QUESTION 13</vt:lpstr>
      <vt:lpstr>QUESTION 13</vt:lpstr>
      <vt:lpstr>QUESTION 14</vt:lpstr>
      <vt:lpstr>QUESTION 14</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Anske Allewaert | GoodPlanet Belgium</dc:creator>
  <cp:lastModifiedBy>Kelly De Leuze | GoodPlanet Belgium</cp:lastModifiedBy>
  <cp:revision>2</cp:revision>
  <dcterms:created xsi:type="dcterms:W3CDTF">2021-11-10T08:38:25Z</dcterms:created>
  <dcterms:modified xsi:type="dcterms:W3CDTF">2022-01-25T10:44:22Z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0x0101005F72D766C5ABE24DAA1D8CDF1BA59D40</vt:lpwstr>
  </property>
</Properties>
</file>