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91" r:id="rId5"/>
    <p:sldId id="279" r:id="rId6"/>
    <p:sldId id="280" r:id="rId7"/>
    <p:sldId id="281" r:id="rId8"/>
    <p:sldId id="457" r:id="rId9"/>
    <p:sldId id="458" r:id="rId10"/>
    <p:sldId id="459" r:id="rId11"/>
    <p:sldId id="461" r:id="rId12"/>
    <p:sldId id="462" r:id="rId13"/>
    <p:sldId id="463" r:id="rId14"/>
    <p:sldId id="466" r:id="rId15"/>
    <p:sldId id="468" r:id="rId16"/>
    <p:sldId id="469" r:id="rId17"/>
    <p:sldId id="470" r:id="rId18"/>
    <p:sldId id="471" r:id="rId19"/>
    <p:sldId id="500" r:id="rId20"/>
    <p:sldId id="496" r:id="rId21"/>
    <p:sldId id="506" r:id="rId22"/>
    <p:sldId id="274" r:id="rId23"/>
    <p:sldId id="296" r:id="rId24"/>
    <p:sldId id="275" r:id="rId25"/>
    <p:sldId id="295" r:id="rId26"/>
    <p:sldId id="276"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F8A"/>
    <a:srgbClr val="1895CE"/>
    <a:srgbClr val="FFFFFE"/>
    <a:srgbClr val="FFFEFF"/>
    <a:srgbClr val="FEFFFF"/>
    <a:srgbClr val="FFFFFF"/>
    <a:srgbClr val="473F30"/>
    <a:srgbClr val="AFCA15"/>
    <a:srgbClr val="E52B51"/>
    <a:srgbClr val="E888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66" autoAdjust="0"/>
  </p:normalViewPr>
  <p:slideViewPr>
    <p:cSldViewPr snapToGrid="0">
      <p:cViewPr varScale="1">
        <p:scale>
          <a:sx n="48" d="100"/>
          <a:sy n="48" d="100"/>
        </p:scale>
        <p:origin x="2016" y="42"/>
      </p:cViewPr>
      <p:guideLst>
        <p:guide orient="horz" pos="2160"/>
        <p:guide pos="2880"/>
      </p:guideLst>
    </p:cSldViewPr>
  </p:slideViewPr>
  <p:notesTextViewPr>
    <p:cViewPr>
      <p:scale>
        <a:sx n="1" d="1"/>
        <a:sy n="1" d="1"/>
      </p:scale>
      <p:origin x="0" y="-1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De Leuze | GoodPlanet Belgium" userId="13461656-a2d6-4508-ace5-31c2c38ca7f1" providerId="ADAL" clId="{0233A9F5-934C-41BD-88D5-4647ACC323F3}"/>
    <pc:docChg chg="modSld">
      <pc:chgData name="Kelly De Leuze | GoodPlanet Belgium" userId="13461656-a2d6-4508-ace5-31c2c38ca7f1" providerId="ADAL" clId="{0233A9F5-934C-41BD-88D5-4647ACC323F3}" dt="2022-01-25T10:40:16.595" v="19" actId="20577"/>
      <pc:docMkLst>
        <pc:docMk/>
      </pc:docMkLst>
      <pc:sldChg chg="addSp modSp mod modNotesTx">
        <pc:chgData name="Kelly De Leuze | GoodPlanet Belgium" userId="13461656-a2d6-4508-ace5-31c2c38ca7f1" providerId="ADAL" clId="{0233A9F5-934C-41BD-88D5-4647ACC323F3}" dt="2022-01-25T10:40:16.595" v="19" actId="20577"/>
        <pc:sldMkLst>
          <pc:docMk/>
          <pc:sldMk cId="3225545327" sldId="295"/>
        </pc:sldMkLst>
        <pc:spChg chg="mod">
          <ac:chgData name="Kelly De Leuze | GoodPlanet Belgium" userId="13461656-a2d6-4508-ace5-31c2c38ca7f1" providerId="ADAL" clId="{0233A9F5-934C-41BD-88D5-4647ACC323F3}" dt="2022-01-25T10:40:16.595" v="19" actId="20577"/>
          <ac:spMkLst>
            <pc:docMk/>
            <pc:sldMk cId="3225545327" sldId="295"/>
            <ac:spMk id="8" creationId="{00000000-0000-0000-0000-000000000000}"/>
          </ac:spMkLst>
        </pc:spChg>
        <pc:spChg chg="add mod">
          <ac:chgData name="Kelly De Leuze | GoodPlanet Belgium" userId="13461656-a2d6-4508-ace5-31c2c38ca7f1" providerId="ADAL" clId="{0233A9F5-934C-41BD-88D5-4647ACC323F3}" dt="2022-01-25T10:39:08.204" v="1" actId="1076"/>
          <ac:spMkLst>
            <pc:docMk/>
            <pc:sldMk cId="3225545327" sldId="295"/>
            <ac:spMk id="11" creationId="{246BDC8B-971A-4936-8D89-1AA7D75F3396}"/>
          </ac:spMkLst>
        </pc:spChg>
      </pc:sldChg>
    </pc:docChg>
  </pc:docChgLst>
  <pc:docChgLst>
    <pc:chgData name="Anske Allewaert | GoodPlanet Belgium" userId="39665255-030a-4689-b522-fb6b10596f60" providerId="ADAL" clId="{63B8AC94-7D06-4218-8936-46A64B961202}"/>
    <pc:docChg chg="undo custSel modSld">
      <pc:chgData name="Anske Allewaert | GoodPlanet Belgium" userId="39665255-030a-4689-b522-fb6b10596f60" providerId="ADAL" clId="{63B8AC94-7D06-4218-8936-46A64B961202}" dt="2021-11-10T09:50:02.239" v="105" actId="20577"/>
      <pc:docMkLst>
        <pc:docMk/>
      </pc:docMkLst>
      <pc:sldChg chg="modSp mod">
        <pc:chgData name="Anske Allewaert | GoodPlanet Belgium" userId="39665255-030a-4689-b522-fb6b10596f60" providerId="ADAL" clId="{63B8AC94-7D06-4218-8936-46A64B961202}" dt="2021-11-10T09:49:41.643" v="62" actId="20577"/>
        <pc:sldMkLst>
          <pc:docMk/>
          <pc:sldMk cId="2644778539" sldId="280"/>
        </pc:sldMkLst>
        <pc:spChg chg="mod">
          <ac:chgData name="Anske Allewaert | GoodPlanet Belgium" userId="39665255-030a-4689-b522-fb6b10596f60" providerId="ADAL" clId="{63B8AC94-7D06-4218-8936-46A64B961202}" dt="2021-11-10T09:49:41.643" v="62" actId="20577"/>
          <ac:spMkLst>
            <pc:docMk/>
            <pc:sldMk cId="2644778539" sldId="280"/>
            <ac:spMk id="8" creationId="{00000000-0000-0000-0000-000000000000}"/>
          </ac:spMkLst>
        </pc:spChg>
      </pc:sldChg>
      <pc:sldChg chg="modSp mod">
        <pc:chgData name="Anske Allewaert | GoodPlanet Belgium" userId="39665255-030a-4689-b522-fb6b10596f60" providerId="ADAL" clId="{63B8AC94-7D06-4218-8936-46A64B961202}" dt="2021-11-10T09:49:51.964" v="90" actId="20577"/>
        <pc:sldMkLst>
          <pc:docMk/>
          <pc:sldMk cId="1135099751" sldId="281"/>
        </pc:sldMkLst>
        <pc:spChg chg="mod">
          <ac:chgData name="Anske Allewaert | GoodPlanet Belgium" userId="39665255-030a-4689-b522-fb6b10596f60" providerId="ADAL" clId="{63B8AC94-7D06-4218-8936-46A64B961202}" dt="2021-11-10T09:49:51.964" v="90" actId="20577"/>
          <ac:spMkLst>
            <pc:docMk/>
            <pc:sldMk cId="1135099751" sldId="281"/>
            <ac:spMk id="10" creationId="{00000000-0000-0000-0000-000000000000}"/>
          </ac:spMkLst>
        </pc:spChg>
      </pc:sldChg>
      <pc:sldChg chg="modSp mod">
        <pc:chgData name="Anske Allewaert | GoodPlanet Belgium" userId="39665255-030a-4689-b522-fb6b10596f60" providerId="ADAL" clId="{63B8AC94-7D06-4218-8936-46A64B961202}" dt="2021-11-10T09:49:56.167" v="95" actId="20577"/>
        <pc:sldMkLst>
          <pc:docMk/>
          <pc:sldMk cId="2072016187" sldId="457"/>
        </pc:sldMkLst>
        <pc:spChg chg="mod">
          <ac:chgData name="Anske Allewaert | GoodPlanet Belgium" userId="39665255-030a-4689-b522-fb6b10596f60" providerId="ADAL" clId="{63B8AC94-7D06-4218-8936-46A64B961202}" dt="2021-11-10T09:49:56.167" v="95" actId="20577"/>
          <ac:spMkLst>
            <pc:docMk/>
            <pc:sldMk cId="2072016187" sldId="457"/>
            <ac:spMk id="7" creationId="{28AE033E-738F-4A8A-B9AD-CD29C012BFAA}"/>
          </ac:spMkLst>
        </pc:spChg>
      </pc:sldChg>
      <pc:sldChg chg="modSp mod">
        <pc:chgData name="Anske Allewaert | GoodPlanet Belgium" userId="39665255-030a-4689-b522-fb6b10596f60" providerId="ADAL" clId="{63B8AC94-7D06-4218-8936-46A64B961202}" dt="2021-11-10T09:49:59.643" v="100" actId="20577"/>
        <pc:sldMkLst>
          <pc:docMk/>
          <pc:sldMk cId="1606404819" sldId="458"/>
        </pc:sldMkLst>
        <pc:spChg chg="mod">
          <ac:chgData name="Anske Allewaert | GoodPlanet Belgium" userId="39665255-030a-4689-b522-fb6b10596f60" providerId="ADAL" clId="{63B8AC94-7D06-4218-8936-46A64B961202}" dt="2021-11-10T09:49:59.643" v="100" actId="20577"/>
          <ac:spMkLst>
            <pc:docMk/>
            <pc:sldMk cId="1606404819" sldId="458"/>
            <ac:spMk id="7" creationId="{28AE033E-738F-4A8A-B9AD-CD29C012BFAA}"/>
          </ac:spMkLst>
        </pc:spChg>
      </pc:sldChg>
      <pc:sldChg chg="modSp mod">
        <pc:chgData name="Anske Allewaert | GoodPlanet Belgium" userId="39665255-030a-4689-b522-fb6b10596f60" providerId="ADAL" clId="{63B8AC94-7D06-4218-8936-46A64B961202}" dt="2021-11-10T09:50:02.239" v="105" actId="20577"/>
        <pc:sldMkLst>
          <pc:docMk/>
          <pc:sldMk cId="2188621235" sldId="459"/>
        </pc:sldMkLst>
        <pc:spChg chg="mod">
          <ac:chgData name="Anske Allewaert | GoodPlanet Belgium" userId="39665255-030a-4689-b522-fb6b10596f60" providerId="ADAL" clId="{63B8AC94-7D06-4218-8936-46A64B961202}" dt="2021-11-10T09:50:02.239" v="105" actId="20577"/>
          <ac:spMkLst>
            <pc:docMk/>
            <pc:sldMk cId="2188621235" sldId="459"/>
            <ac:spMk id="7" creationId="{28AE033E-738F-4A8A-B9AD-CD29C012BFAA}"/>
          </ac:spMkLst>
        </pc:spChg>
      </pc:sldChg>
    </pc:docChg>
  </pc:docChgLst>
  <pc:docChgLst>
    <pc:chgData name="Anske Allewaert | GoodPlanet Belgium" userId="39665255-030a-4689-b522-fb6b10596f60" providerId="ADAL" clId="{2063DA0D-F7E1-4D80-881F-671CBD2A65E9}"/>
    <pc:docChg chg="undo custSel addSld delSld modSld">
      <pc:chgData name="Anske Allewaert | GoodPlanet Belgium" userId="39665255-030a-4689-b522-fb6b10596f60" providerId="ADAL" clId="{2063DA0D-F7E1-4D80-881F-671CBD2A65E9}" dt="2021-11-10T09:39:29.116" v="56" actId="20577"/>
      <pc:docMkLst>
        <pc:docMk/>
      </pc:docMkLst>
      <pc:sldChg chg="modSp modAnim">
        <pc:chgData name="Anske Allewaert | GoodPlanet Belgium" userId="39665255-030a-4689-b522-fb6b10596f60" providerId="ADAL" clId="{2063DA0D-F7E1-4D80-881F-671CBD2A65E9}" dt="2021-11-10T09:39:29.116" v="56" actId="20577"/>
        <pc:sldMkLst>
          <pc:docMk/>
          <pc:sldMk cId="3225545327" sldId="295"/>
        </pc:sldMkLst>
        <pc:spChg chg="mod">
          <ac:chgData name="Anske Allewaert | GoodPlanet Belgium" userId="39665255-030a-4689-b522-fb6b10596f60" providerId="ADAL" clId="{2063DA0D-F7E1-4D80-881F-671CBD2A65E9}" dt="2021-11-10T09:39:29.116" v="56" actId="20577"/>
          <ac:spMkLst>
            <pc:docMk/>
            <pc:sldMk cId="3225545327" sldId="295"/>
            <ac:spMk id="8" creationId="{00000000-0000-0000-0000-000000000000}"/>
          </ac:spMkLst>
        </pc:spChg>
      </pc:sldChg>
      <pc:sldChg chg="add del">
        <pc:chgData name="Anske Allewaert | GoodPlanet Belgium" userId="39665255-030a-4689-b522-fb6b10596f60" providerId="ADAL" clId="{2063DA0D-F7E1-4D80-881F-671CBD2A65E9}" dt="2021-11-10T09:38:39.985" v="6" actId="47"/>
        <pc:sldMkLst>
          <pc:docMk/>
          <pc:sldMk cId="3364964704" sldId="463"/>
        </pc:sldMkLst>
      </pc:sldChg>
      <pc:sldChg chg="del">
        <pc:chgData name="Anske Allewaert | GoodPlanet Belgium" userId="39665255-030a-4689-b522-fb6b10596f60" providerId="ADAL" clId="{2063DA0D-F7E1-4D80-881F-671CBD2A65E9}" dt="2021-11-10T09:38:23.602" v="0" actId="47"/>
        <pc:sldMkLst>
          <pc:docMk/>
          <pc:sldMk cId="2335378901" sldId="478"/>
        </pc:sldMkLst>
      </pc:sldChg>
      <pc:sldChg chg="del">
        <pc:chgData name="Anske Allewaert | GoodPlanet Belgium" userId="39665255-030a-4689-b522-fb6b10596f60" providerId="ADAL" clId="{2063DA0D-F7E1-4D80-881F-671CBD2A65E9}" dt="2021-11-10T09:38:25.075" v="1" actId="47"/>
        <pc:sldMkLst>
          <pc:docMk/>
          <pc:sldMk cId="4186215789" sldId="479"/>
        </pc:sldMkLst>
      </pc:sldChg>
      <pc:sldChg chg="del">
        <pc:chgData name="Anske Allewaert | GoodPlanet Belgium" userId="39665255-030a-4689-b522-fb6b10596f60" providerId="ADAL" clId="{2063DA0D-F7E1-4D80-881F-671CBD2A65E9}" dt="2021-11-10T09:38:27.064" v="2" actId="47"/>
        <pc:sldMkLst>
          <pc:docMk/>
          <pc:sldMk cId="439986260" sldId="480"/>
        </pc:sldMkLst>
      </pc:sldChg>
      <pc:sldChg chg="del">
        <pc:chgData name="Anske Allewaert | GoodPlanet Belgium" userId="39665255-030a-4689-b522-fb6b10596f60" providerId="ADAL" clId="{2063DA0D-F7E1-4D80-881F-671CBD2A65E9}" dt="2021-11-10T09:38:30.265" v="3" actId="47"/>
        <pc:sldMkLst>
          <pc:docMk/>
          <pc:sldMk cId="2404459257" sldId="482"/>
        </pc:sldMkLst>
      </pc:sldChg>
      <pc:sldChg chg="del">
        <pc:chgData name="Anske Allewaert | GoodPlanet Belgium" userId="39665255-030a-4689-b522-fb6b10596f60" providerId="ADAL" clId="{2063DA0D-F7E1-4D80-881F-671CBD2A65E9}" dt="2021-11-10T09:38:33.687" v="4" actId="47"/>
        <pc:sldMkLst>
          <pc:docMk/>
          <pc:sldMk cId="3876284773" sldId="483"/>
        </pc:sldMkLst>
      </pc:sldChg>
      <pc:sldChg chg="del">
        <pc:chgData name="Anske Allewaert | GoodPlanet Belgium" userId="39665255-030a-4689-b522-fb6b10596f60" providerId="ADAL" clId="{2063DA0D-F7E1-4D80-881F-671CBD2A65E9}" dt="2021-11-10T09:38:41.204" v="7" actId="47"/>
        <pc:sldMkLst>
          <pc:docMk/>
          <pc:sldMk cId="100781530" sldId="484"/>
        </pc:sldMkLst>
      </pc:sldChg>
      <pc:sldChg chg="del">
        <pc:chgData name="Anske Allewaert | GoodPlanet Belgium" userId="39665255-030a-4689-b522-fb6b10596f60" providerId="ADAL" clId="{2063DA0D-F7E1-4D80-881F-671CBD2A65E9}" dt="2021-11-10T09:38:44.351" v="8" actId="47"/>
        <pc:sldMkLst>
          <pc:docMk/>
          <pc:sldMk cId="2150927467" sldId="487"/>
        </pc:sldMkLst>
      </pc:sldChg>
      <pc:sldChg chg="del">
        <pc:chgData name="Anske Allewaert | GoodPlanet Belgium" userId="39665255-030a-4689-b522-fb6b10596f60" providerId="ADAL" clId="{2063DA0D-F7E1-4D80-881F-671CBD2A65E9}" dt="2021-11-10T09:38:45.908" v="9" actId="47"/>
        <pc:sldMkLst>
          <pc:docMk/>
          <pc:sldMk cId="2326287576" sldId="489"/>
        </pc:sldMkLst>
      </pc:sldChg>
      <pc:sldChg chg="del">
        <pc:chgData name="Anske Allewaert | GoodPlanet Belgium" userId="39665255-030a-4689-b522-fb6b10596f60" providerId="ADAL" clId="{2063DA0D-F7E1-4D80-881F-671CBD2A65E9}" dt="2021-11-10T09:38:47.543" v="10" actId="47"/>
        <pc:sldMkLst>
          <pc:docMk/>
          <pc:sldMk cId="3196679937" sldId="490"/>
        </pc:sldMkLst>
      </pc:sldChg>
      <pc:sldChg chg="del">
        <pc:chgData name="Anske Allewaert | GoodPlanet Belgium" userId="39665255-030a-4689-b522-fb6b10596f60" providerId="ADAL" clId="{2063DA0D-F7E1-4D80-881F-671CBD2A65E9}" dt="2021-11-10T09:38:48.883" v="11" actId="47"/>
        <pc:sldMkLst>
          <pc:docMk/>
          <pc:sldMk cId="2680587814" sldId="492"/>
        </pc:sldMkLst>
      </pc:sldChg>
      <pc:sldChg chg="del">
        <pc:chgData name="Anske Allewaert | GoodPlanet Belgium" userId="39665255-030a-4689-b522-fb6b10596f60" providerId="ADAL" clId="{2063DA0D-F7E1-4D80-881F-671CBD2A65E9}" dt="2021-11-10T09:38:50.887" v="12" actId="47"/>
        <pc:sldMkLst>
          <pc:docMk/>
          <pc:sldMk cId="2677728758" sldId="495"/>
        </pc:sldMkLst>
      </pc:sldChg>
      <pc:sldChg chg="del">
        <pc:chgData name="Anske Allewaert | GoodPlanet Belgium" userId="39665255-030a-4689-b522-fb6b10596f60" providerId="ADAL" clId="{2063DA0D-F7E1-4D80-881F-671CBD2A65E9}" dt="2021-11-10T09:38:54.527" v="14" actId="47"/>
        <pc:sldMkLst>
          <pc:docMk/>
          <pc:sldMk cId="4250701838" sldId="497"/>
        </pc:sldMkLst>
      </pc:sldChg>
      <pc:sldChg chg="del">
        <pc:chgData name="Anske Allewaert | GoodPlanet Belgium" userId="39665255-030a-4689-b522-fb6b10596f60" providerId="ADAL" clId="{2063DA0D-F7E1-4D80-881F-671CBD2A65E9}" dt="2021-11-10T09:38:52.708" v="13" actId="47"/>
        <pc:sldMkLst>
          <pc:docMk/>
          <pc:sldMk cId="3199883044" sldId="501"/>
        </pc:sldMkLst>
      </pc:sldChg>
      <pc:sldChg chg="del">
        <pc:chgData name="Anske Allewaert | GoodPlanet Belgium" userId="39665255-030a-4689-b522-fb6b10596f60" providerId="ADAL" clId="{2063DA0D-F7E1-4D80-881F-671CBD2A65E9}" dt="2021-11-10T09:38:55.929" v="15" actId="47"/>
        <pc:sldMkLst>
          <pc:docMk/>
          <pc:sldMk cId="1916105674" sldId="507"/>
        </pc:sldMkLst>
      </pc:sldChg>
    </pc:docChg>
  </pc:docChgLst>
  <pc:docChgLst>
    <pc:chgData name="Anske Allewaert | GoodPlanet Belgium" userId="39665255-030a-4689-b522-fb6b10596f60" providerId="ADAL" clId="{D612B7BB-4B38-4D1F-B18D-AD3F961C4425}"/>
    <pc:docChg chg="undo custSel modSld">
      <pc:chgData name="Anske Allewaert | GoodPlanet Belgium" userId="39665255-030a-4689-b522-fb6b10596f60" providerId="ADAL" clId="{D612B7BB-4B38-4D1F-B18D-AD3F961C4425}" dt="2021-11-10T09:47:26.144" v="103"/>
      <pc:docMkLst>
        <pc:docMk/>
      </pc:docMkLst>
      <pc:sldChg chg="modSp mod">
        <pc:chgData name="Anske Allewaert | GoodPlanet Belgium" userId="39665255-030a-4689-b522-fb6b10596f60" providerId="ADAL" clId="{D612B7BB-4B38-4D1F-B18D-AD3F961C4425}" dt="2021-11-10T09:46:53.667" v="75" actId="20577"/>
        <pc:sldMkLst>
          <pc:docMk/>
          <pc:sldMk cId="2644778539" sldId="280"/>
        </pc:sldMkLst>
        <pc:spChg chg="mod">
          <ac:chgData name="Anske Allewaert | GoodPlanet Belgium" userId="39665255-030a-4689-b522-fb6b10596f60" providerId="ADAL" clId="{D612B7BB-4B38-4D1F-B18D-AD3F961C4425}" dt="2021-11-10T09:46:10.072" v="8" actId="20577"/>
          <ac:spMkLst>
            <pc:docMk/>
            <pc:sldMk cId="2644778539" sldId="280"/>
            <ac:spMk id="2" creationId="{00000000-0000-0000-0000-000000000000}"/>
          </ac:spMkLst>
        </pc:spChg>
        <pc:spChg chg="mod">
          <ac:chgData name="Anske Allewaert | GoodPlanet Belgium" userId="39665255-030a-4689-b522-fb6b10596f60" providerId="ADAL" clId="{D612B7BB-4B38-4D1F-B18D-AD3F961C4425}" dt="2021-11-10T09:46:53.667" v="75" actId="20577"/>
          <ac:spMkLst>
            <pc:docMk/>
            <pc:sldMk cId="2644778539" sldId="280"/>
            <ac:spMk id="8" creationId="{00000000-0000-0000-0000-000000000000}"/>
          </ac:spMkLst>
        </pc:spChg>
      </pc:sldChg>
      <pc:sldChg chg="modSp mod">
        <pc:chgData name="Anske Allewaert | GoodPlanet Belgium" userId="39665255-030a-4689-b522-fb6b10596f60" providerId="ADAL" clId="{D612B7BB-4B38-4D1F-B18D-AD3F961C4425}" dt="2021-11-10T09:47:05.589" v="91" actId="20577"/>
        <pc:sldMkLst>
          <pc:docMk/>
          <pc:sldMk cId="1135099751" sldId="281"/>
        </pc:sldMkLst>
        <pc:spChg chg="mod">
          <ac:chgData name="Anske Allewaert | GoodPlanet Belgium" userId="39665255-030a-4689-b522-fb6b10596f60" providerId="ADAL" clId="{D612B7BB-4B38-4D1F-B18D-AD3F961C4425}" dt="2021-11-10T09:47:05.589" v="91" actId="20577"/>
          <ac:spMkLst>
            <pc:docMk/>
            <pc:sldMk cId="1135099751" sldId="281"/>
            <ac:spMk id="10" creationId="{00000000-0000-0000-0000-000000000000}"/>
          </ac:spMkLst>
        </pc:spChg>
      </pc:sldChg>
      <pc:sldChg chg="modSp mod">
        <pc:chgData name="Anske Allewaert | GoodPlanet Belgium" userId="39665255-030a-4689-b522-fb6b10596f60" providerId="ADAL" clId="{D612B7BB-4B38-4D1F-B18D-AD3F961C4425}" dt="2021-11-10T09:47:14.045" v="101" actId="20577"/>
        <pc:sldMkLst>
          <pc:docMk/>
          <pc:sldMk cId="2072016187" sldId="457"/>
        </pc:sldMkLst>
        <pc:spChg chg="mod">
          <ac:chgData name="Anske Allewaert | GoodPlanet Belgium" userId="39665255-030a-4689-b522-fb6b10596f60" providerId="ADAL" clId="{D612B7BB-4B38-4D1F-B18D-AD3F961C4425}" dt="2021-11-10T09:47:14.045" v="101" actId="20577"/>
          <ac:spMkLst>
            <pc:docMk/>
            <pc:sldMk cId="2072016187" sldId="457"/>
            <ac:spMk id="7" creationId="{28AE033E-738F-4A8A-B9AD-CD29C012BFAA}"/>
          </ac:spMkLst>
        </pc:spChg>
      </pc:sldChg>
      <pc:sldChg chg="modSp mod">
        <pc:chgData name="Anske Allewaert | GoodPlanet Belgium" userId="39665255-030a-4689-b522-fb6b10596f60" providerId="ADAL" clId="{D612B7BB-4B38-4D1F-B18D-AD3F961C4425}" dt="2021-11-10T09:47:18.698" v="102"/>
        <pc:sldMkLst>
          <pc:docMk/>
          <pc:sldMk cId="1606404819" sldId="458"/>
        </pc:sldMkLst>
        <pc:spChg chg="mod">
          <ac:chgData name="Anske Allewaert | GoodPlanet Belgium" userId="39665255-030a-4689-b522-fb6b10596f60" providerId="ADAL" clId="{D612B7BB-4B38-4D1F-B18D-AD3F961C4425}" dt="2021-11-10T09:40:38.204" v="3" actId="14100"/>
          <ac:spMkLst>
            <pc:docMk/>
            <pc:sldMk cId="1606404819" sldId="458"/>
            <ac:spMk id="5" creationId="{E9A1B680-B867-44C4-BC61-FDB1C27CA6AB}"/>
          </ac:spMkLst>
        </pc:spChg>
        <pc:spChg chg="mod">
          <ac:chgData name="Anske Allewaert | GoodPlanet Belgium" userId="39665255-030a-4689-b522-fb6b10596f60" providerId="ADAL" clId="{D612B7BB-4B38-4D1F-B18D-AD3F961C4425}" dt="2021-11-10T09:47:18.698" v="102"/>
          <ac:spMkLst>
            <pc:docMk/>
            <pc:sldMk cId="1606404819" sldId="458"/>
            <ac:spMk id="7" creationId="{28AE033E-738F-4A8A-B9AD-CD29C012BFAA}"/>
          </ac:spMkLst>
        </pc:spChg>
        <pc:spChg chg="mod">
          <ac:chgData name="Anske Allewaert | GoodPlanet Belgium" userId="39665255-030a-4689-b522-fb6b10596f60" providerId="ADAL" clId="{D612B7BB-4B38-4D1F-B18D-AD3F961C4425}" dt="2021-11-10T09:40:37.650" v="2" actId="14100"/>
          <ac:spMkLst>
            <pc:docMk/>
            <pc:sldMk cId="1606404819" sldId="458"/>
            <ac:spMk id="8" creationId="{1AF55EB5-7B08-41AF-B3E3-B6A68AC4FB6A}"/>
          </ac:spMkLst>
        </pc:spChg>
      </pc:sldChg>
      <pc:sldChg chg="modSp mod">
        <pc:chgData name="Anske Allewaert | GoodPlanet Belgium" userId="39665255-030a-4689-b522-fb6b10596f60" providerId="ADAL" clId="{D612B7BB-4B38-4D1F-B18D-AD3F961C4425}" dt="2021-11-10T09:47:26.144" v="103"/>
        <pc:sldMkLst>
          <pc:docMk/>
          <pc:sldMk cId="2188621235" sldId="459"/>
        </pc:sldMkLst>
        <pc:spChg chg="mod">
          <ac:chgData name="Anske Allewaert | GoodPlanet Belgium" userId="39665255-030a-4689-b522-fb6b10596f60" providerId="ADAL" clId="{D612B7BB-4B38-4D1F-B18D-AD3F961C4425}" dt="2021-11-10T09:47:26.144" v="103"/>
          <ac:spMkLst>
            <pc:docMk/>
            <pc:sldMk cId="2188621235" sldId="459"/>
            <ac:spMk id="7" creationId="{28AE033E-738F-4A8A-B9AD-CD29C012BFAA}"/>
          </ac:spMkLst>
        </pc:spChg>
      </pc:sldChg>
    </pc:docChg>
  </pc:docChgLst>
  <pc:docChgLst>
    <pc:chgData name="Anske Allewaert | GoodPlanet Belgium" userId="39665255-030a-4689-b522-fb6b10596f60" providerId="ADAL" clId="{9F59C91C-3B98-49AD-A5F1-BB8738766167}"/>
    <pc:docChg chg="modSld">
      <pc:chgData name="Anske Allewaert | GoodPlanet Belgium" userId="39665255-030a-4689-b522-fb6b10596f60" providerId="ADAL" clId="{9F59C91C-3B98-49AD-A5F1-BB8738766167}" dt="2021-11-10T09:36:43.051" v="29" actId="20577"/>
      <pc:docMkLst>
        <pc:docMk/>
      </pc:docMkLst>
      <pc:sldChg chg="modSp mod">
        <pc:chgData name="Anske Allewaert | GoodPlanet Belgium" userId="39665255-030a-4689-b522-fb6b10596f60" providerId="ADAL" clId="{9F59C91C-3B98-49AD-A5F1-BB8738766167}" dt="2021-11-10T09:35:13.948" v="21" actId="20577"/>
        <pc:sldMkLst>
          <pc:docMk/>
          <pc:sldMk cId="2644778539" sldId="280"/>
        </pc:sldMkLst>
        <pc:spChg chg="mod">
          <ac:chgData name="Anske Allewaert | GoodPlanet Belgium" userId="39665255-030a-4689-b522-fb6b10596f60" providerId="ADAL" clId="{9F59C91C-3B98-49AD-A5F1-BB8738766167}" dt="2021-11-10T09:35:00.621" v="7" actId="20577"/>
          <ac:spMkLst>
            <pc:docMk/>
            <pc:sldMk cId="2644778539" sldId="280"/>
            <ac:spMk id="2" creationId="{00000000-0000-0000-0000-000000000000}"/>
          </ac:spMkLst>
        </pc:spChg>
        <pc:spChg chg="mod">
          <ac:chgData name="Anske Allewaert | GoodPlanet Belgium" userId="39665255-030a-4689-b522-fb6b10596f60" providerId="ADAL" clId="{9F59C91C-3B98-49AD-A5F1-BB8738766167}" dt="2021-11-10T09:35:13.948" v="21" actId="20577"/>
          <ac:spMkLst>
            <pc:docMk/>
            <pc:sldMk cId="2644778539" sldId="280"/>
            <ac:spMk id="8" creationId="{00000000-0000-0000-0000-000000000000}"/>
          </ac:spMkLst>
        </pc:spChg>
      </pc:sldChg>
      <pc:sldChg chg="modSp">
        <pc:chgData name="Anske Allewaert | GoodPlanet Belgium" userId="39665255-030a-4689-b522-fb6b10596f60" providerId="ADAL" clId="{9F59C91C-3B98-49AD-A5F1-BB8738766167}" dt="2021-11-10T09:36:43.051" v="29" actId="20577"/>
        <pc:sldMkLst>
          <pc:docMk/>
          <pc:sldMk cId="3225545327" sldId="296"/>
        </pc:sldMkLst>
        <pc:spChg chg="mod">
          <ac:chgData name="Anske Allewaert | GoodPlanet Belgium" userId="39665255-030a-4689-b522-fb6b10596f60" providerId="ADAL" clId="{9F59C91C-3B98-49AD-A5F1-BB8738766167}" dt="2021-11-10T09:36:43.051" v="29" actId="20577"/>
          <ac:spMkLst>
            <pc:docMk/>
            <pc:sldMk cId="3225545327" sldId="29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92E0E-BE89-41A3-B25C-E46941A6DFCE}" type="datetimeFigureOut">
              <a:rPr lang="nl-BE" smtClean="0"/>
              <a:t>25/01/2022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8F59E-7B8D-4735-9CD3-3995AD795B12}" type="slidenum">
              <a:rPr lang="nl-BE" smtClean="0"/>
              <a:t>‹nr.›</a:t>
            </a:fld>
            <a:endParaRPr lang="nl-BE"/>
          </a:p>
        </p:txBody>
      </p:sp>
    </p:spTree>
    <p:extLst>
      <p:ext uri="{BB962C8B-B14F-4D97-AF65-F5344CB8AC3E}">
        <p14:creationId xmlns:p14="http://schemas.microsoft.com/office/powerpoint/2010/main" val="363333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65Qzc3_NtG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spotify.com/playlist/6c0UAa4IAokVkVKP4gcptB?si=yN2f93x7QnyoqxhYWuLuHQ&amp;utm_source=copy-link&amp;dl_branch=1&amp;nd=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5</a:t>
            </a:fld>
            <a:endParaRPr lang="nl-BE"/>
          </a:p>
        </p:txBody>
      </p:sp>
    </p:spTree>
    <p:extLst>
      <p:ext uri="{BB962C8B-B14F-4D97-AF65-F5344CB8AC3E}">
        <p14:creationId xmlns:p14="http://schemas.microsoft.com/office/powerpoint/2010/main" val="282450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14</a:t>
            </a:fld>
            <a:endParaRPr lang="nl-BE"/>
          </a:p>
        </p:txBody>
      </p:sp>
    </p:spTree>
    <p:extLst>
      <p:ext uri="{BB962C8B-B14F-4D97-AF65-F5344CB8AC3E}">
        <p14:creationId xmlns:p14="http://schemas.microsoft.com/office/powerpoint/2010/main" val="317427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15</a:t>
            </a:fld>
            <a:endParaRPr lang="nl-BE"/>
          </a:p>
        </p:txBody>
      </p:sp>
    </p:spTree>
    <p:extLst>
      <p:ext uri="{BB962C8B-B14F-4D97-AF65-F5344CB8AC3E}">
        <p14:creationId xmlns:p14="http://schemas.microsoft.com/office/powerpoint/2010/main" val="289788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16</a:t>
            </a:fld>
            <a:endParaRPr lang="nl-BE"/>
          </a:p>
        </p:txBody>
      </p:sp>
    </p:spTree>
    <p:extLst>
      <p:ext uri="{BB962C8B-B14F-4D97-AF65-F5344CB8AC3E}">
        <p14:creationId xmlns:p14="http://schemas.microsoft.com/office/powerpoint/2010/main" val="156439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17</a:t>
            </a:fld>
            <a:endParaRPr lang="nl-BE"/>
          </a:p>
        </p:txBody>
      </p:sp>
    </p:spTree>
    <p:extLst>
      <p:ext uri="{BB962C8B-B14F-4D97-AF65-F5344CB8AC3E}">
        <p14:creationId xmlns:p14="http://schemas.microsoft.com/office/powerpoint/2010/main" val="104909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18</a:t>
            </a:fld>
            <a:endParaRPr lang="nl-BE"/>
          </a:p>
        </p:txBody>
      </p:sp>
    </p:spTree>
    <p:extLst>
      <p:ext uri="{BB962C8B-B14F-4D97-AF65-F5344CB8AC3E}">
        <p14:creationId xmlns:p14="http://schemas.microsoft.com/office/powerpoint/2010/main" val="190487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Side </a:t>
            </a:r>
            <a:r>
              <a:rPr lang="nl-BE" sz="1800" b="1"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nl-B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nl-B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je kan een vel papier niet vaker dan 7 keer dubbelvouwen. Toch heeft </a:t>
            </a:r>
            <a:r>
              <a:rPr lang="nl-BE" sz="18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Mythbusters</a:t>
            </a:r>
            <a:r>
              <a:rPr lang="nl-B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het tegendeel bewezen. Alleen was dit niet met een standaard stukje papier. Het team gebruikte een stuk papier zo groot als een voetbalveld om te bewijzen dat het vaker dan 7 keer gevouwen kon worden. Met veel mankracht en de hulp van een wals vouwden ze het enorme vel 11 keer (zie filmpje: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MythBusters</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Folding</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Paper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Seven</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plus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times</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 YouTube</a:t>
            </a:r>
            <a:r>
              <a:rPr lang="nl-BE"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20</a:t>
            </a:fld>
            <a:endParaRPr lang="nl-BE"/>
          </a:p>
        </p:txBody>
      </p:sp>
    </p:spTree>
    <p:extLst>
      <p:ext uri="{BB962C8B-B14F-4D97-AF65-F5344CB8AC3E}">
        <p14:creationId xmlns:p14="http://schemas.microsoft.com/office/powerpoint/2010/main" val="52396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volgende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spotifyplaylist</a:t>
            </a:r>
            <a:r>
              <a:rPr lang="nl-NL" sz="1800" dirty="0">
                <a:effectLst/>
                <a:latin typeface="Calibri" panose="020F0502020204030204" pitchFamily="34" charset="0"/>
                <a:ea typeface="Calibri" panose="020F0502020204030204" pitchFamily="34" charset="0"/>
                <a:cs typeface="Times New Roman" panose="02020603050405020304" pitchFamily="18" charset="0"/>
              </a:rPr>
              <a:t> horen: </a:t>
            </a:r>
            <a:r>
              <a:rPr lang="nl-BE"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Spotify</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 Papier</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Alle liedjes bevatten een link naar papier. De teams moeten ofwel titel ofwel uitvoerder van het lied kunnen raden. Indien ze ook de link naar papier vinden, krijgen ze een extra punt.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15000"/>
              </a:lnSpc>
              <a:buFont typeface="+mj-lt"/>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Clr>
                <a:srgbClr val="E52B51"/>
              </a:buClr>
              <a:buFont typeface="Arial" panose="020B0604020202020204" pitchFamily="34" charset="0"/>
              <a:buChar char="•"/>
            </a:pPr>
            <a:r>
              <a:rPr lang="nl-BE" sz="1800" dirty="0"/>
              <a:t>1: </a:t>
            </a:r>
            <a:r>
              <a:rPr lang="nl-BE" sz="1800" dirty="0" err="1"/>
              <a:t>Fools</a:t>
            </a:r>
            <a:r>
              <a:rPr lang="nl-BE" sz="1800" dirty="0"/>
              <a:t> Garden- Lemon tree</a:t>
            </a:r>
          </a:p>
          <a:p>
            <a:pPr marL="457200" indent="-457200">
              <a:buClr>
                <a:srgbClr val="E52B51"/>
              </a:buClr>
              <a:buFont typeface="Arial" panose="020B0604020202020204" pitchFamily="34" charset="0"/>
              <a:buChar char="•"/>
            </a:pPr>
            <a:r>
              <a:rPr lang="nl-BE" sz="1800" dirty="0"/>
              <a:t>2: M.I.A. – Paper </a:t>
            </a:r>
            <a:r>
              <a:rPr lang="nl-BE" sz="1800" dirty="0" err="1"/>
              <a:t>Planes</a:t>
            </a:r>
            <a:endParaRPr lang="nl-BE" sz="1800" dirty="0"/>
          </a:p>
          <a:p>
            <a:pPr marL="457200" indent="-457200">
              <a:buClr>
                <a:srgbClr val="E52B51"/>
              </a:buClr>
              <a:buFont typeface="Arial" panose="020B0604020202020204" pitchFamily="34" charset="0"/>
              <a:buChar char="•"/>
            </a:pPr>
            <a:r>
              <a:rPr lang="nl-BE" sz="1800" dirty="0"/>
              <a:t>3: The Hunger Games/ Jennifer Lawrence – The </a:t>
            </a:r>
            <a:r>
              <a:rPr lang="nl-BE" sz="1800" dirty="0" err="1"/>
              <a:t>Hanging</a:t>
            </a:r>
            <a:r>
              <a:rPr lang="nl-BE" sz="1800" dirty="0"/>
              <a:t> Tree</a:t>
            </a:r>
          </a:p>
          <a:p>
            <a:pPr marL="457200" indent="-457200">
              <a:buClr>
                <a:srgbClr val="E52B51"/>
              </a:buClr>
              <a:buFont typeface="Arial" panose="020B0604020202020204" pitchFamily="34" charset="0"/>
              <a:buChar char="•"/>
            </a:pPr>
            <a:r>
              <a:rPr lang="nl-BE" sz="1800" dirty="0"/>
              <a:t>4: </a:t>
            </a:r>
            <a:r>
              <a:rPr lang="nl-BE" sz="1800" dirty="0" err="1"/>
              <a:t>Fleetwood</a:t>
            </a:r>
            <a:r>
              <a:rPr lang="nl-BE" sz="1800" dirty="0"/>
              <a:t> Mac – </a:t>
            </a:r>
            <a:r>
              <a:rPr lang="nl-BE" sz="1800" dirty="0" err="1"/>
              <a:t>Dreams</a:t>
            </a:r>
            <a:endParaRPr lang="nl-BE" sz="1800" dirty="0"/>
          </a:p>
          <a:p>
            <a:pPr marL="457200" indent="-457200">
              <a:buClr>
                <a:srgbClr val="E52B51"/>
              </a:buClr>
              <a:buFont typeface="Arial" panose="020B0604020202020204" pitchFamily="34" charset="0"/>
              <a:buChar char="•"/>
            </a:pPr>
            <a:r>
              <a:rPr lang="nl-BE" sz="1800" dirty="0"/>
              <a:t>5: The </a:t>
            </a:r>
            <a:r>
              <a:rPr lang="nl-BE" sz="1800" dirty="0" err="1"/>
              <a:t>Police</a:t>
            </a:r>
            <a:r>
              <a:rPr lang="nl-BE" sz="1800" dirty="0"/>
              <a:t> – Message In A </a:t>
            </a:r>
            <a:r>
              <a:rPr lang="nl-BE" sz="1800" dirty="0" err="1"/>
              <a:t>Bottle</a:t>
            </a:r>
            <a:endParaRPr lang="nl-BE" sz="1800" dirty="0"/>
          </a:p>
          <a:p>
            <a:pPr marL="457200" marR="0" lvl="0" indent="-457200" algn="l" defTabSz="914400" rtl="0" eaLnBrk="1" fontAlgn="auto" latinLnBrk="0" hangingPunct="1">
              <a:lnSpc>
                <a:spcPct val="100000"/>
              </a:lnSpc>
              <a:spcBef>
                <a:spcPts val="0"/>
              </a:spcBef>
              <a:spcAft>
                <a:spcPts val="0"/>
              </a:spcAft>
              <a:buClr>
                <a:srgbClr val="E52B51"/>
              </a:buClr>
              <a:buSzTx/>
              <a:buFont typeface="Arial" panose="020B0604020202020204" pitchFamily="34" charset="0"/>
              <a:buChar char="•"/>
              <a:tabLst/>
              <a:defRPr/>
            </a:pPr>
            <a:r>
              <a:rPr lang="nl-BE" sz="1800" dirty="0"/>
              <a:t>6: Taylor Swift – Paper Rings</a:t>
            </a: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22</a:t>
            </a:fld>
            <a:endParaRPr lang="nl-BE"/>
          </a:p>
        </p:txBody>
      </p:sp>
    </p:spTree>
    <p:extLst>
      <p:ext uri="{BB962C8B-B14F-4D97-AF65-F5344CB8AC3E}">
        <p14:creationId xmlns:p14="http://schemas.microsoft.com/office/powerpoint/2010/main" val="423460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6</a:t>
            </a:fld>
            <a:endParaRPr lang="nl-BE"/>
          </a:p>
        </p:txBody>
      </p:sp>
    </p:spTree>
    <p:extLst>
      <p:ext uri="{BB962C8B-B14F-4D97-AF65-F5344CB8AC3E}">
        <p14:creationId xmlns:p14="http://schemas.microsoft.com/office/powerpoint/2010/main" val="421215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7</a:t>
            </a:fld>
            <a:endParaRPr lang="nl-BE"/>
          </a:p>
        </p:txBody>
      </p:sp>
    </p:spTree>
    <p:extLst>
      <p:ext uri="{BB962C8B-B14F-4D97-AF65-F5344CB8AC3E}">
        <p14:creationId xmlns:p14="http://schemas.microsoft.com/office/powerpoint/2010/main" val="306346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8</a:t>
            </a:fld>
            <a:endParaRPr lang="nl-BE"/>
          </a:p>
        </p:txBody>
      </p:sp>
    </p:spTree>
    <p:extLst>
      <p:ext uri="{BB962C8B-B14F-4D97-AF65-F5344CB8AC3E}">
        <p14:creationId xmlns:p14="http://schemas.microsoft.com/office/powerpoint/2010/main" val="33815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9</a:t>
            </a:fld>
            <a:endParaRPr lang="nl-BE"/>
          </a:p>
        </p:txBody>
      </p:sp>
    </p:spTree>
    <p:extLst>
      <p:ext uri="{BB962C8B-B14F-4D97-AF65-F5344CB8AC3E}">
        <p14:creationId xmlns:p14="http://schemas.microsoft.com/office/powerpoint/2010/main" val="35363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10</a:t>
            </a:fld>
            <a:endParaRPr lang="nl-BE"/>
          </a:p>
        </p:txBody>
      </p:sp>
    </p:spTree>
    <p:extLst>
      <p:ext uri="{BB962C8B-B14F-4D97-AF65-F5344CB8AC3E}">
        <p14:creationId xmlns:p14="http://schemas.microsoft.com/office/powerpoint/2010/main" val="380881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11</a:t>
            </a:fld>
            <a:endParaRPr lang="nl-BE"/>
          </a:p>
        </p:txBody>
      </p:sp>
    </p:spTree>
    <p:extLst>
      <p:ext uri="{BB962C8B-B14F-4D97-AF65-F5344CB8AC3E}">
        <p14:creationId xmlns:p14="http://schemas.microsoft.com/office/powerpoint/2010/main" val="185062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12</a:t>
            </a:fld>
            <a:endParaRPr lang="nl-BE"/>
          </a:p>
        </p:txBody>
      </p:sp>
    </p:spTree>
    <p:extLst>
      <p:ext uri="{BB962C8B-B14F-4D97-AF65-F5344CB8AC3E}">
        <p14:creationId xmlns:p14="http://schemas.microsoft.com/office/powerpoint/2010/main" val="193124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13</a:t>
            </a:fld>
            <a:endParaRPr lang="nl-BE"/>
          </a:p>
        </p:txBody>
      </p:sp>
    </p:spTree>
    <p:extLst>
      <p:ext uri="{BB962C8B-B14F-4D97-AF65-F5344CB8AC3E}">
        <p14:creationId xmlns:p14="http://schemas.microsoft.com/office/powerpoint/2010/main" val="106596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NL"/>
              <a:t>Klik om stijl te bewerken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51819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texte vertical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6052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NL"/>
              <a:t>Klik om stijl te bewerken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5818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448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9488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e la date 4"/>
          <p:cNvSpPr>
            <a:spLocks noGrp="1"/>
          </p:cNvSpPr>
          <p:nvPr>
            <p:ph type="dt" sz="half" idx="10"/>
          </p:nvPr>
        </p:nvSpPr>
        <p:spPr/>
        <p:txBody>
          <a:bodyPr/>
          <a:lstStyle/>
          <a:p>
            <a:fld id="{EC438ECC-3EE7-AB4C-865E-77444A58A322}" type="datetimeFigureOut">
              <a:rPr lang="fr-FR" smtClean="0"/>
              <a:t>25/01/2022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9005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NL"/>
              <a:t>Klik om stijl te bewerken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Espace réservé de la date 6"/>
          <p:cNvSpPr>
            <a:spLocks noGrp="1"/>
          </p:cNvSpPr>
          <p:nvPr>
            <p:ph type="dt" sz="half" idx="10"/>
          </p:nvPr>
        </p:nvSpPr>
        <p:spPr/>
        <p:txBody>
          <a:bodyPr/>
          <a:lstStyle/>
          <a:p>
            <a:fld id="{EC438ECC-3EE7-AB4C-865E-77444A58A322}" type="datetimeFigureOut">
              <a:rPr lang="fr-FR" smtClean="0"/>
              <a:t>25/01/2022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5476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e la date 2"/>
          <p:cNvSpPr>
            <a:spLocks noGrp="1"/>
          </p:cNvSpPr>
          <p:nvPr>
            <p:ph type="dt" sz="half" idx="10"/>
          </p:nvPr>
        </p:nvSpPr>
        <p:spPr/>
        <p:txBody>
          <a:bodyPr/>
          <a:lstStyle/>
          <a:p>
            <a:fld id="{EC438ECC-3EE7-AB4C-865E-77444A58A322}" type="datetimeFigureOut">
              <a:rPr lang="fr-FR" smtClean="0"/>
              <a:t>25/01/2022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0772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438ECC-3EE7-AB4C-865E-77444A58A322}" type="datetimeFigureOut">
              <a:rPr lang="fr-FR" smtClean="0"/>
              <a:t>25/01/2022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53780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25/01/2022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9609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25/01/2022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7936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1D39C-397C-DF4E-8169-98D68A19AB5C}" type="slidenum">
              <a:rPr lang="fr-FR" smtClean="0"/>
              <a:t>‹nr.›</a:t>
            </a:fld>
            <a:endParaRPr lang="fr-FR"/>
          </a:p>
        </p:txBody>
      </p:sp>
    </p:spTree>
    <p:extLst>
      <p:ext uri="{BB962C8B-B14F-4D97-AF65-F5344CB8AC3E}">
        <p14:creationId xmlns:p14="http://schemas.microsoft.com/office/powerpoint/2010/main" val="19893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open.spotify.com/playlist/6c0UAa4IAokVkVKP4gcptB?si=yN2f93x7QnyoqxhYWuLuHQ&amp;utm_source=copy-link&amp;dl_branch=1&amp;nd=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9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6</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Hoeveel liter water is er nodig voor de productie van 1 kg ‘gerecycleerd’ papier (grondstof = oud papier)?</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0 liter</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44977"/>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3 liter</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73194"/>
            <a:ext cx="2190750" cy="3284806"/>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10 liter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73194"/>
            <a:ext cx="2190750" cy="3284806"/>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30 liter</a:t>
            </a:r>
          </a:p>
        </p:txBody>
      </p:sp>
      <p:sp>
        <p:nvSpPr>
          <p:cNvPr id="12" name="Rectangle 8">
            <a:extLst>
              <a:ext uri="{FF2B5EF4-FFF2-40B4-BE49-F238E27FC236}">
                <a16:creationId xmlns:a16="http://schemas.microsoft.com/office/drawing/2014/main" id="{54560B85-D35C-46BD-9094-1D1B006F8564}"/>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6496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7</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3785"/>
          </a:xfrm>
        </p:spPr>
        <p:txBody>
          <a:bodyPr>
            <a:normAutofit/>
          </a:bodyPr>
          <a:lstStyle/>
          <a:p>
            <a:r>
              <a:rPr lang="nl-NL" sz="1800">
                <a:solidFill>
                  <a:srgbClr val="473F30"/>
                </a:solidFill>
              </a:rPr>
              <a:t>Antwoord op volgende stelling met JUIST of FOUT:</a:t>
            </a:r>
          </a:p>
          <a:p>
            <a:endParaRPr lang="nl-NL" sz="1800">
              <a:solidFill>
                <a:srgbClr val="473F30"/>
              </a:solidFill>
            </a:endParaRPr>
          </a:p>
          <a:p>
            <a:r>
              <a:rPr lang="nl-NL" sz="1800" i="1">
                <a:solidFill>
                  <a:srgbClr val="473F30"/>
                </a:solidFill>
              </a:rPr>
              <a:t>“Je ziet altijd het verschil tussen gerecycleerd papier en nieuw papier.”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530990"/>
            <a:ext cx="2190750" cy="3327009"/>
          </a:xfrm>
          <a:prstGeom prst="rect">
            <a:avLst/>
          </a:prstGeom>
          <a:solidFill>
            <a:srgbClr val="AFCA15"/>
          </a:solidFill>
        </p:spPr>
        <p:txBody>
          <a:bodyPr wrap="square" lIns="323850" tIns="324000" rIns="324000" bIns="324000" rtlCol="0">
            <a:normAutofit/>
          </a:bodyPr>
          <a:lstStyle/>
          <a:p>
            <a:r>
              <a:rPr lang="nl-BE" sz="4000" b="1">
                <a:solidFill>
                  <a:schemeClr val="bg1"/>
                </a:solidFill>
              </a:rPr>
              <a:t>B</a:t>
            </a:r>
            <a:endParaRPr lang="nl-BE" sz="4400" b="1">
              <a:solidFill>
                <a:schemeClr val="bg1"/>
              </a:solidFill>
            </a:endParaRPr>
          </a:p>
          <a:p>
            <a:r>
              <a:rPr lang="nl-BE" sz="1600">
                <a:solidFill>
                  <a:schemeClr val="bg1"/>
                </a:solidFill>
              </a:rPr>
              <a:t>JUIST</a:t>
            </a:r>
          </a:p>
        </p:txBody>
      </p:sp>
      <p:sp>
        <p:nvSpPr>
          <p:cNvPr id="6" name="Rectangle 8">
            <a:extLst>
              <a:ext uri="{FF2B5EF4-FFF2-40B4-BE49-F238E27FC236}">
                <a16:creationId xmlns:a16="http://schemas.microsoft.com/office/drawing/2014/main" id="{E4778226-CC01-4EFF-937B-8A5620727F43}"/>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20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8</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Een weggevertje…</a:t>
            </a:r>
          </a:p>
          <a:p>
            <a:endParaRPr lang="nl-NL" sz="1800">
              <a:solidFill>
                <a:srgbClr val="473F30"/>
              </a:solidFill>
            </a:endParaRPr>
          </a:p>
          <a:p>
            <a:r>
              <a:rPr lang="nl-NL" sz="1800">
                <a:solidFill>
                  <a:srgbClr val="473F30"/>
                </a:solidFill>
              </a:rPr>
              <a:t>Waar komt het woord ‘papier’ vandaan?</a:t>
            </a: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Van de papyrusplant</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Van de god Papyrus</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Van de uitvinder van het papier, meneer P.A. Pier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0990"/>
            <a:ext cx="2190750" cy="332701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Van de pier, het diertje dat graag papier eet</a:t>
            </a:r>
          </a:p>
        </p:txBody>
      </p:sp>
      <p:sp>
        <p:nvSpPr>
          <p:cNvPr id="12" name="Rectangle 8">
            <a:extLst>
              <a:ext uri="{FF2B5EF4-FFF2-40B4-BE49-F238E27FC236}">
                <a16:creationId xmlns:a16="http://schemas.microsoft.com/office/drawing/2014/main" id="{3164B893-388C-4AC1-AB3E-6B51C6C41514}"/>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9697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9</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Papier wordt oorspronkelijk van vezels uit bomen gemaakt, maar welk papierproduct bevat gemiddeld de meeste verse vezels, dus vezels rechtstreeks afkomstig van bomen?</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Een kartonnen doos</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Een schrift</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Een reclamefolder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0990"/>
            <a:ext cx="2190750" cy="332701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Een krant</a:t>
            </a:r>
          </a:p>
        </p:txBody>
      </p:sp>
      <p:sp>
        <p:nvSpPr>
          <p:cNvPr id="12" name="Rectangle 8">
            <a:extLst>
              <a:ext uri="{FF2B5EF4-FFF2-40B4-BE49-F238E27FC236}">
                <a16:creationId xmlns:a16="http://schemas.microsoft.com/office/drawing/2014/main" id="{CB9B531C-7F14-4790-86E2-65651B3A02C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976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10</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Antwoord op volgende stelling met JUIST of FOUT:</a:t>
            </a:r>
          </a:p>
          <a:p>
            <a:endParaRPr lang="nl-NL" sz="1800">
              <a:solidFill>
                <a:srgbClr val="473F30"/>
              </a:solidFill>
            </a:endParaRPr>
          </a:p>
          <a:p>
            <a:r>
              <a:rPr lang="nl-NL" sz="1800" i="1">
                <a:solidFill>
                  <a:srgbClr val="473F30"/>
                </a:solidFill>
              </a:rPr>
              <a:t>“Een kartonnen drankbekertje wordt niet gerecycleerd in België.”</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496016"/>
            <a:ext cx="2190750" cy="3429000"/>
          </a:xfrm>
          <a:prstGeom prst="rect">
            <a:avLst/>
          </a:prstGeom>
          <a:solidFill>
            <a:srgbClr val="AFCA15"/>
          </a:solidFill>
        </p:spPr>
        <p:txBody>
          <a:bodyPr wrap="square" lIns="323850" tIns="324000" rIns="324000" bIns="324000" rtlCol="0">
            <a:normAutofit/>
          </a:bodyPr>
          <a:lstStyle/>
          <a:p>
            <a:r>
              <a:rPr lang="nl-BE" sz="4000" b="1">
                <a:solidFill>
                  <a:schemeClr val="bg1"/>
                </a:solidFill>
              </a:rPr>
              <a:t>B</a:t>
            </a:r>
            <a:endParaRPr lang="nl-BE" sz="4400" b="1">
              <a:solidFill>
                <a:schemeClr val="bg1"/>
              </a:solidFill>
            </a:endParaRPr>
          </a:p>
          <a:p>
            <a:r>
              <a:rPr lang="nl-BE" sz="1600">
                <a:solidFill>
                  <a:schemeClr val="bg1"/>
                </a:solidFill>
              </a:rPr>
              <a:t>JUIST</a:t>
            </a:r>
          </a:p>
        </p:txBody>
      </p:sp>
      <p:sp>
        <p:nvSpPr>
          <p:cNvPr id="6" name="Rectangle 8">
            <a:extLst>
              <a:ext uri="{FF2B5EF4-FFF2-40B4-BE49-F238E27FC236}">
                <a16:creationId xmlns:a16="http://schemas.microsoft.com/office/drawing/2014/main" id="{B0C4AD0F-2392-49EC-A0E8-5843428EC8D3}"/>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pic>
        <p:nvPicPr>
          <p:cNvPr id="1026" name="Picture 2" descr="C&amp;C Benelux - Koffiebekers 0,18L., bruin karton">
            <a:extLst>
              <a:ext uri="{FF2B5EF4-FFF2-40B4-BE49-F238E27FC236}">
                <a16:creationId xmlns:a16="http://schemas.microsoft.com/office/drawing/2014/main" id="{DCC1E212-F5D2-45F5-A3DB-F6F8BFFA4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849226"/>
            <a:ext cx="4095293" cy="307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11</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Welk laagje vind je NIET terug in een drankkarton/brik?</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Aluminium</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Plastic</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Piepschuim</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Karton</a:t>
            </a:r>
          </a:p>
        </p:txBody>
      </p:sp>
      <p:sp>
        <p:nvSpPr>
          <p:cNvPr id="12" name="Rectangle 8">
            <a:extLst>
              <a:ext uri="{FF2B5EF4-FFF2-40B4-BE49-F238E27FC236}">
                <a16:creationId xmlns:a16="http://schemas.microsoft.com/office/drawing/2014/main" id="{E27927BF-938B-4D71-92E8-8EFA114FCC7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632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12</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Antwoord op volgende stelling met JUIST of FOUT:</a:t>
            </a:r>
          </a:p>
          <a:p>
            <a:r>
              <a:rPr lang="nl-NL" sz="1800">
                <a:solidFill>
                  <a:srgbClr val="473F30"/>
                </a:solidFill>
              </a:rPr>
              <a:t> </a:t>
            </a:r>
          </a:p>
          <a:p>
            <a:r>
              <a:rPr lang="nl-NL" sz="1800" i="1">
                <a:solidFill>
                  <a:srgbClr val="473F30"/>
                </a:solidFill>
              </a:rPr>
              <a:t>“Papier verbranden in de open haard is geen goed idee.”</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573194"/>
            <a:ext cx="2190750" cy="3284806"/>
          </a:xfrm>
          <a:prstGeom prst="rect">
            <a:avLst/>
          </a:prstGeom>
          <a:solidFill>
            <a:srgbClr val="AFCA15"/>
          </a:solidFill>
        </p:spPr>
        <p:txBody>
          <a:bodyPr wrap="square" lIns="323850" tIns="324000" rIns="324000" bIns="324000" rtlCol="0">
            <a:normAutofit/>
          </a:bodyPr>
          <a:lstStyle/>
          <a:p>
            <a:r>
              <a:rPr lang="nl-BE" sz="4000" b="1">
                <a:solidFill>
                  <a:schemeClr val="bg1"/>
                </a:solidFill>
              </a:rPr>
              <a:t>B</a:t>
            </a:r>
            <a:endParaRPr lang="nl-BE" sz="4400" b="1">
              <a:solidFill>
                <a:schemeClr val="bg1"/>
              </a:solidFill>
            </a:endParaRPr>
          </a:p>
          <a:p>
            <a:r>
              <a:rPr lang="nl-BE" sz="1600">
                <a:solidFill>
                  <a:schemeClr val="bg1"/>
                </a:solidFill>
              </a:rPr>
              <a:t>JUIST</a:t>
            </a:r>
          </a:p>
        </p:txBody>
      </p:sp>
      <p:sp>
        <p:nvSpPr>
          <p:cNvPr id="6" name="Rectangle 8">
            <a:extLst>
              <a:ext uri="{FF2B5EF4-FFF2-40B4-BE49-F238E27FC236}">
                <a16:creationId xmlns:a16="http://schemas.microsoft.com/office/drawing/2014/main" id="{BC254F3A-4A25-461A-A08A-0A84C2455A79}"/>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4739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13</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Welk papierformaat is het grootst?</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A2</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A4</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748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A3</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7488"/>
            <a:ext cx="2190750" cy="342900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A6</a:t>
            </a:r>
          </a:p>
        </p:txBody>
      </p:sp>
      <p:sp>
        <p:nvSpPr>
          <p:cNvPr id="12" name="Rectangle 8">
            <a:extLst>
              <a:ext uri="{FF2B5EF4-FFF2-40B4-BE49-F238E27FC236}">
                <a16:creationId xmlns:a16="http://schemas.microsoft.com/office/drawing/2014/main" id="{56E173D0-2219-42C2-890B-4AF97CDD71A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2004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14</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3746985"/>
          </a:xfrm>
        </p:spPr>
        <p:txBody>
          <a:bodyPr>
            <a:normAutofit/>
          </a:bodyPr>
          <a:lstStyle/>
          <a:p>
            <a:r>
              <a:rPr lang="nl-NL" sz="1800">
                <a:solidFill>
                  <a:srgbClr val="473F30"/>
                </a:solidFill>
              </a:rPr>
              <a:t>Welke dieren zijn goed in papier maken? </a:t>
            </a:r>
            <a:br>
              <a:rPr lang="nl-NL" sz="1800">
                <a:solidFill>
                  <a:srgbClr val="473F30"/>
                </a:solidFill>
              </a:rPr>
            </a:b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Wespen </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56060"/>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Rupsen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Spinnen</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Kevers </a:t>
            </a:r>
          </a:p>
        </p:txBody>
      </p:sp>
      <p:sp>
        <p:nvSpPr>
          <p:cNvPr id="12" name="Rectangle 8">
            <a:extLst>
              <a:ext uri="{FF2B5EF4-FFF2-40B4-BE49-F238E27FC236}">
                <a16:creationId xmlns:a16="http://schemas.microsoft.com/office/drawing/2014/main" id="{9D0A5E08-5460-4CB8-A07F-A4B1AF7F525A}"/>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8900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880A"/>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a:solidFill>
                  <a:schemeClr val="bg1"/>
                </a:solidFill>
              </a:rPr>
              <a:t>2. Doe-ronde</a:t>
            </a:r>
          </a:p>
        </p:txBody>
      </p:sp>
    </p:spTree>
    <p:extLst>
      <p:ext uri="{BB962C8B-B14F-4D97-AF65-F5344CB8AC3E}">
        <p14:creationId xmlns:p14="http://schemas.microsoft.com/office/powerpoint/2010/main" val="195413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7965948" y="5659743"/>
            <a:ext cx="1007177" cy="1036800"/>
          </a:xfrm>
          <a:prstGeom prst="rect">
            <a:avLst/>
          </a:prstGeom>
        </p:spPr>
      </p:pic>
      <p:sp>
        <p:nvSpPr>
          <p:cNvPr id="10"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cxnSp>
        <p:nvCxnSpPr>
          <p:cNvPr id="11" name="Connecteur droit 10"/>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kstvak 1"/>
          <p:cNvSpPr txBox="1"/>
          <p:nvPr/>
        </p:nvSpPr>
        <p:spPr>
          <a:xfrm>
            <a:off x="706582" y="1704109"/>
            <a:ext cx="7762954" cy="1200329"/>
          </a:xfrm>
          <a:prstGeom prst="rect">
            <a:avLst/>
          </a:prstGeom>
          <a:noFill/>
        </p:spPr>
        <p:txBody>
          <a:bodyPr wrap="square" rtlCol="0">
            <a:spAutoFit/>
          </a:bodyPr>
          <a:lstStyle/>
          <a:p>
            <a:r>
              <a:rPr lang="nl-BE" sz="7200">
                <a:solidFill>
                  <a:schemeClr val="bg1"/>
                </a:solidFill>
              </a:rPr>
              <a:t>Quiz time: papier</a:t>
            </a:r>
          </a:p>
        </p:txBody>
      </p:sp>
    </p:spTree>
    <p:extLst>
      <p:ext uri="{BB962C8B-B14F-4D97-AF65-F5344CB8AC3E}">
        <p14:creationId xmlns:p14="http://schemas.microsoft.com/office/powerpoint/2010/main" val="6210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E888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cxnSp>
        <p:nvCxnSpPr>
          <p:cNvPr id="23" name="Connecteur droit 22"/>
          <p:cNvCxnSpPr/>
          <p:nvPr/>
        </p:nvCxnSpPr>
        <p:spPr>
          <a:xfrm flipV="1">
            <a:off x="7604912" y="6579195"/>
            <a:ext cx="0" cy="290909"/>
          </a:xfrm>
          <a:prstGeom prst="line">
            <a:avLst/>
          </a:prstGeom>
          <a:ln w="57150" cmpd="sng">
            <a:solidFill>
              <a:srgbClr val="E8880A"/>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a:solidFill>
                  <a:srgbClr val="E8880A"/>
                </a:solidFill>
              </a:rPr>
              <a:t>Doe-ronde</a:t>
            </a:r>
          </a:p>
        </p:txBody>
      </p:sp>
      <p:sp>
        <p:nvSpPr>
          <p:cNvPr id="8" name="Tekstvak 7"/>
          <p:cNvSpPr txBox="1"/>
          <p:nvPr/>
        </p:nvSpPr>
        <p:spPr>
          <a:xfrm>
            <a:off x="365050" y="1378121"/>
            <a:ext cx="8437418" cy="2677656"/>
          </a:xfrm>
          <a:prstGeom prst="rect">
            <a:avLst/>
          </a:prstGeom>
          <a:noFill/>
        </p:spPr>
        <p:txBody>
          <a:bodyPr wrap="square" rtlCol="0">
            <a:spAutoFit/>
          </a:bodyPr>
          <a:lstStyle/>
          <a:p>
            <a:r>
              <a:rPr lang="nl-BE" sz="2800"/>
              <a:t>Opdrachten:</a:t>
            </a:r>
          </a:p>
          <a:p>
            <a:endParaRPr lang="nl-BE" sz="2800"/>
          </a:p>
          <a:p>
            <a:pPr marL="457200" indent="-457200">
              <a:buClr>
                <a:srgbClr val="E8880A"/>
              </a:buClr>
              <a:buFont typeface="Arial" panose="020B0604020202020204" pitchFamily="34" charset="0"/>
              <a:buChar char="•"/>
            </a:pPr>
            <a:r>
              <a:rPr lang="nl-BE" sz="2800"/>
              <a:t>1: Maak om het snelst een bootje uit papier</a:t>
            </a:r>
          </a:p>
          <a:p>
            <a:pPr marL="457200" indent="-457200">
              <a:buClr>
                <a:srgbClr val="E8880A"/>
              </a:buClr>
              <a:buFont typeface="Arial" panose="020B0604020202020204" pitchFamily="34" charset="0"/>
              <a:buChar char="•"/>
            </a:pPr>
            <a:r>
              <a:rPr lang="nl-BE" sz="2800"/>
              <a:t>2: bouw binnen de twee minuten het hoogste kaartenhuisje</a:t>
            </a:r>
          </a:p>
          <a:p>
            <a:pPr marL="457200" indent="-457200">
              <a:buClr>
                <a:srgbClr val="E8880A"/>
              </a:buClr>
              <a:buFont typeface="Arial" panose="020B0604020202020204" pitchFamily="34" charset="0"/>
              <a:buChar char="•"/>
            </a:pPr>
            <a:r>
              <a:rPr lang="nl-BE" sz="2800"/>
              <a:t>3: Vouw om het snelst een A4 blad 8 keer dubbel</a:t>
            </a:r>
          </a:p>
        </p:txBody>
      </p:sp>
    </p:spTree>
    <p:extLst>
      <p:ext uri="{BB962C8B-B14F-4D97-AF65-F5344CB8AC3E}">
        <p14:creationId xmlns:p14="http://schemas.microsoft.com/office/powerpoint/2010/main" val="32255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2B51"/>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a:solidFill>
                  <a:schemeClr val="bg1"/>
                </a:solidFill>
              </a:rPr>
              <a:t>3. Muziekronde</a:t>
            </a:r>
          </a:p>
        </p:txBody>
      </p:sp>
    </p:spTree>
    <p:extLst>
      <p:ext uri="{BB962C8B-B14F-4D97-AF65-F5344CB8AC3E}">
        <p14:creationId xmlns:p14="http://schemas.microsoft.com/office/powerpoint/2010/main" val="11225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E52B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cxnSp>
        <p:nvCxnSpPr>
          <p:cNvPr id="23" name="Connecteur droit 22"/>
          <p:cNvCxnSpPr/>
          <p:nvPr/>
        </p:nvCxnSpPr>
        <p:spPr>
          <a:xfrm flipV="1">
            <a:off x="7604912" y="6579195"/>
            <a:ext cx="0" cy="290909"/>
          </a:xfrm>
          <a:prstGeom prst="line">
            <a:avLst/>
          </a:prstGeom>
          <a:ln w="57150" cmpd="sng">
            <a:solidFill>
              <a:srgbClr val="E52B51"/>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a:solidFill>
                  <a:srgbClr val="E52B51"/>
                </a:solidFill>
              </a:rPr>
              <a:t>Muziekronde</a:t>
            </a:r>
          </a:p>
        </p:txBody>
      </p:sp>
      <p:sp>
        <p:nvSpPr>
          <p:cNvPr id="8" name="Tekstvak 7"/>
          <p:cNvSpPr txBox="1"/>
          <p:nvPr/>
        </p:nvSpPr>
        <p:spPr>
          <a:xfrm>
            <a:off x="365050" y="1378121"/>
            <a:ext cx="8437418" cy="2677656"/>
          </a:xfrm>
          <a:prstGeom prst="rect">
            <a:avLst/>
          </a:prstGeom>
          <a:noFill/>
        </p:spPr>
        <p:txBody>
          <a:bodyPr wrap="square" rtlCol="0">
            <a:spAutoFit/>
          </a:bodyPr>
          <a:lstStyle/>
          <a:p>
            <a:r>
              <a:rPr lang="nl-NL" sz="2800" dirty="0"/>
              <a:t>Lied 1: </a:t>
            </a:r>
          </a:p>
          <a:p>
            <a:r>
              <a:rPr lang="nl-NL" sz="2800" dirty="0"/>
              <a:t>Lied 2: </a:t>
            </a:r>
          </a:p>
          <a:p>
            <a:r>
              <a:rPr lang="nl-NL" sz="2800" dirty="0"/>
              <a:t>Lied 3: </a:t>
            </a:r>
          </a:p>
          <a:p>
            <a:r>
              <a:rPr lang="nl-NL" sz="2800" dirty="0"/>
              <a:t>Lied 4:</a:t>
            </a:r>
          </a:p>
          <a:p>
            <a:r>
              <a:rPr lang="nl-NL" sz="2800" dirty="0"/>
              <a:t>Lied 5:</a:t>
            </a:r>
          </a:p>
          <a:p>
            <a:r>
              <a:rPr lang="nl-NL" sz="2800" dirty="0"/>
              <a:t>Lied 6:  </a:t>
            </a:r>
            <a:endParaRPr lang="nl-BE" sz="2800" dirty="0"/>
          </a:p>
        </p:txBody>
      </p:sp>
      <p:sp>
        <p:nvSpPr>
          <p:cNvPr id="11" name="Tekstvak 10">
            <a:extLst>
              <a:ext uri="{FF2B5EF4-FFF2-40B4-BE49-F238E27FC236}">
                <a16:creationId xmlns:a16="http://schemas.microsoft.com/office/drawing/2014/main" id="{246BDC8B-971A-4936-8D89-1AA7D75F3396}"/>
              </a:ext>
            </a:extLst>
          </p:cNvPr>
          <p:cNvSpPr txBox="1"/>
          <p:nvPr/>
        </p:nvSpPr>
        <p:spPr>
          <a:xfrm>
            <a:off x="4077929" y="757305"/>
            <a:ext cx="4586748" cy="369332"/>
          </a:xfrm>
          <a:prstGeom prst="rect">
            <a:avLst/>
          </a:prstGeom>
          <a:noFill/>
        </p:spPr>
        <p:txBody>
          <a:bodyPr wrap="square">
            <a:spAutoFit/>
          </a:bodyPr>
          <a:lstStyle/>
          <a:p>
            <a:r>
              <a:rPr lang="nl-BE"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Spotify</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 Papier</a:t>
            </a:r>
            <a:endParaRPr lang="nl-BE" dirty="0"/>
          </a:p>
        </p:txBody>
      </p:sp>
    </p:spTree>
    <p:extLst>
      <p:ext uri="{BB962C8B-B14F-4D97-AF65-F5344CB8AC3E}">
        <p14:creationId xmlns:p14="http://schemas.microsoft.com/office/powerpoint/2010/main" val="3225545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FCA15"/>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685317" y="1704109"/>
            <a:ext cx="7762954" cy="1200329"/>
          </a:xfrm>
          <a:prstGeom prst="rect">
            <a:avLst/>
          </a:prstGeom>
          <a:noFill/>
        </p:spPr>
        <p:txBody>
          <a:bodyPr wrap="square" rtlCol="0">
            <a:spAutoFit/>
          </a:bodyPr>
          <a:lstStyle/>
          <a:p>
            <a:r>
              <a:rPr lang="nl-BE" sz="7200">
                <a:solidFill>
                  <a:schemeClr val="bg1"/>
                </a:solidFill>
              </a:rPr>
              <a:t>Einde</a:t>
            </a:r>
          </a:p>
        </p:txBody>
      </p:sp>
    </p:spTree>
    <p:extLst>
      <p:ext uri="{BB962C8B-B14F-4D97-AF65-F5344CB8AC3E}">
        <p14:creationId xmlns:p14="http://schemas.microsoft.com/office/powerpoint/2010/main" val="24513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a:solidFill>
                  <a:srgbClr val="1895CE"/>
                </a:solidFill>
              </a:rPr>
              <a:t>Tours:</a:t>
            </a:r>
          </a:p>
        </p:txBody>
      </p:sp>
      <p:sp>
        <p:nvSpPr>
          <p:cNvPr id="8" name="Tekstvak 7"/>
          <p:cNvSpPr txBox="1"/>
          <p:nvPr/>
        </p:nvSpPr>
        <p:spPr>
          <a:xfrm>
            <a:off x="365050" y="1378121"/>
            <a:ext cx="8437418" cy="1815882"/>
          </a:xfrm>
          <a:prstGeom prst="rect">
            <a:avLst/>
          </a:prstGeom>
          <a:noFill/>
        </p:spPr>
        <p:txBody>
          <a:bodyPr wrap="square" rtlCol="0">
            <a:spAutoFit/>
          </a:bodyPr>
          <a:lstStyle/>
          <a:p>
            <a:endParaRPr lang="nl-BE" sz="2800" dirty="0"/>
          </a:p>
          <a:p>
            <a:pPr marL="457200" indent="-457200">
              <a:buClr>
                <a:srgbClr val="1895CE"/>
              </a:buClr>
              <a:buFont typeface="Arial" panose="020B0604020202020204" pitchFamily="34" charset="0"/>
              <a:buChar char="•"/>
            </a:pPr>
            <a:r>
              <a:rPr lang="nl-BE" sz="2800" dirty="0"/>
              <a:t>1. Vragenronde</a:t>
            </a:r>
          </a:p>
          <a:p>
            <a:pPr marL="457200" indent="-457200">
              <a:buClr>
                <a:srgbClr val="1895CE"/>
              </a:buClr>
              <a:buFont typeface="Arial" panose="020B0604020202020204" pitchFamily="34" charset="0"/>
              <a:buChar char="•"/>
            </a:pPr>
            <a:r>
              <a:rPr lang="nl-BE" sz="2800" dirty="0"/>
              <a:t>2. Doe-ronde</a:t>
            </a:r>
          </a:p>
          <a:p>
            <a:pPr marL="457200" indent="-457200">
              <a:buClr>
                <a:srgbClr val="1895CE"/>
              </a:buClr>
              <a:buFont typeface="Arial" panose="020B0604020202020204" pitchFamily="34" charset="0"/>
              <a:buChar char="•"/>
            </a:pPr>
            <a:r>
              <a:rPr lang="nl-BE" sz="2800" dirty="0"/>
              <a:t>3. Muziekronde</a:t>
            </a:r>
          </a:p>
        </p:txBody>
      </p:sp>
    </p:spTree>
    <p:extLst>
      <p:ext uri="{BB962C8B-B14F-4D97-AF65-F5344CB8AC3E}">
        <p14:creationId xmlns:p14="http://schemas.microsoft.com/office/powerpoint/2010/main" val="264477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AF8A"/>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dirty="0">
                <a:solidFill>
                  <a:schemeClr val="bg1"/>
                </a:solidFill>
              </a:rPr>
              <a:t>1. Vragenronde</a:t>
            </a:r>
          </a:p>
        </p:txBody>
      </p:sp>
    </p:spTree>
    <p:extLst>
      <p:ext uri="{BB962C8B-B14F-4D97-AF65-F5344CB8AC3E}">
        <p14:creationId xmlns:p14="http://schemas.microsoft.com/office/powerpoint/2010/main" val="113509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VRAAG 1</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Wat is de belangrijkste grondstof voor het maken van papier in Europa? </a:t>
            </a: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23129"/>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Glas</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142114"/>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Hout</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457136"/>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Oud papier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457136"/>
            <a:ext cx="2190750" cy="342900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Water</a:t>
            </a:r>
          </a:p>
        </p:txBody>
      </p:sp>
      <p:sp>
        <p:nvSpPr>
          <p:cNvPr id="12" name="Rectangle 8">
            <a:extLst>
              <a:ext uri="{FF2B5EF4-FFF2-40B4-BE49-F238E27FC236}">
                <a16:creationId xmlns:a16="http://schemas.microsoft.com/office/drawing/2014/main" id="{5C8DDA9D-4909-43E5-98A6-022C60C1ED95}"/>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7201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VRAAG 2</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Hoeveel % van het papier en karton dat op de Europese markt gebracht werd, wordt ingezameld en gerecycleerd?</a:t>
            </a:r>
          </a:p>
          <a:p>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20%</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90%</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72%</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7494"/>
            <a:ext cx="2190750" cy="332701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50%</a:t>
            </a:r>
          </a:p>
        </p:txBody>
      </p:sp>
      <p:sp>
        <p:nvSpPr>
          <p:cNvPr id="12" name="Rectangle 8">
            <a:extLst>
              <a:ext uri="{FF2B5EF4-FFF2-40B4-BE49-F238E27FC236}">
                <a16:creationId xmlns:a16="http://schemas.microsoft.com/office/drawing/2014/main" id="{557BFA3B-AA80-4309-8C3F-888FD09ECFF1}"/>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0640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VRAAG 3</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Hoe vaak kan papier gerecycleerd worden? </a:t>
            </a: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Slechts 1 keer</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Tussen de 3 en 7 keer</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Meer dan 7 keer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Oneindig veel</a:t>
            </a:r>
          </a:p>
        </p:txBody>
      </p:sp>
      <p:sp>
        <p:nvSpPr>
          <p:cNvPr id="12" name="Rectangle 8">
            <a:extLst>
              <a:ext uri="{FF2B5EF4-FFF2-40B4-BE49-F238E27FC236}">
                <a16:creationId xmlns:a16="http://schemas.microsoft.com/office/drawing/2014/main" id="{FD59B8AE-81EC-4345-9238-40C64E84AB70}"/>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886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4</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pPr algn="just"/>
            <a:r>
              <a:rPr lang="nl-NL" sz="1800">
                <a:solidFill>
                  <a:srgbClr val="473F30"/>
                </a:solidFill>
              </a:rPr>
              <a:t>Antwoord op volgende stelling met JUIST of FOUT:</a:t>
            </a:r>
          </a:p>
          <a:p>
            <a:pPr algn="just"/>
            <a:r>
              <a:rPr lang="nl-NL" sz="1800">
                <a:solidFill>
                  <a:srgbClr val="473F30"/>
                </a:solidFill>
              </a:rPr>
              <a:t> </a:t>
            </a:r>
          </a:p>
          <a:p>
            <a:pPr algn="just"/>
            <a:r>
              <a:rPr lang="nl-NL" sz="1800" i="1">
                <a:solidFill>
                  <a:srgbClr val="473F30"/>
                </a:solidFill>
              </a:rPr>
              <a:t>“Als we enkel gerecycleerd papier gebruiken, heeft de papierindustrie geen hout meer nodig.” </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8" name="Tekstvak 7">
            <a:extLst>
              <a:ext uri="{FF2B5EF4-FFF2-40B4-BE49-F238E27FC236}">
                <a16:creationId xmlns:a16="http://schemas.microsoft.com/office/drawing/2014/main" id="{1AF55EB5-7B08-41AF-B3E3-B6A68AC4FB6A}"/>
              </a:ext>
            </a:extLst>
          </p:cNvPr>
          <p:cNvSpPr txBox="1"/>
          <p:nvPr/>
        </p:nvSpPr>
        <p:spPr>
          <a:xfrm>
            <a:off x="0" y="3573194"/>
            <a:ext cx="2190750" cy="3284806"/>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JUIST</a:t>
            </a:r>
          </a:p>
        </p:txBody>
      </p:sp>
      <p:sp>
        <p:nvSpPr>
          <p:cNvPr id="6" name="Rectangle 8">
            <a:extLst>
              <a:ext uri="{FF2B5EF4-FFF2-40B4-BE49-F238E27FC236}">
                <a16:creationId xmlns:a16="http://schemas.microsoft.com/office/drawing/2014/main" id="{52EB3FEB-7B81-4011-9C71-CB7AB554325E}"/>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168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5</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2" y="2196615"/>
            <a:ext cx="3636432" cy="3578543"/>
          </a:xfrm>
        </p:spPr>
        <p:txBody>
          <a:bodyPr>
            <a:normAutofit/>
          </a:bodyPr>
          <a:lstStyle/>
          <a:p>
            <a:r>
              <a:rPr lang="nl-NL" sz="1800">
                <a:solidFill>
                  <a:srgbClr val="473F30"/>
                </a:solidFill>
              </a:rPr>
              <a:t>Hoeveel liter water is er nodig voor de productie van 1 kg ‘nieuw’ papier (grondstof = hout)?</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60 liter</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10 liter</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45058"/>
            <a:ext cx="2190750" cy="3312942"/>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30 liter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45058"/>
            <a:ext cx="2190750" cy="3312942"/>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3 liter</a:t>
            </a:r>
          </a:p>
        </p:txBody>
      </p:sp>
      <p:sp>
        <p:nvSpPr>
          <p:cNvPr id="12" name="Rectangle 8">
            <a:extLst>
              <a:ext uri="{FF2B5EF4-FFF2-40B4-BE49-F238E27FC236}">
                <a16:creationId xmlns:a16="http://schemas.microsoft.com/office/drawing/2014/main" id="{40150AF6-2360-41E8-BE41-B8E2077B0967}"/>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79717801"/>
      </p:ext>
    </p:extLst>
  </p:cSld>
  <p:clrMapOvr>
    <a:masterClrMapping/>
  </p:clrMapOvr>
</p:sld>
</file>

<file path=ppt/theme/theme1.xml><?xml version="1.0" encoding="utf-8"?>
<a:theme xmlns:a="http://schemas.openxmlformats.org/drawingml/2006/main" name="PPT sjabloon oktober 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sjabloon_20151008  -  Alleen-lezen" id="{ECA2932B-01E6-46E4-8A5F-0F630BC1B676}" vid="{2326EEE1-F928-4729-92B4-0CE820C1103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2D766C5ABE24DAA1D8CDF1BA59D40" ma:contentTypeVersion="" ma:contentTypeDescription="Create a new document." ma:contentTypeScope="" ma:versionID="7d7be6fe4f2494774b76a5f58b69dc66">
  <xsd:schema xmlns:xsd="http://www.w3.org/2001/XMLSchema" xmlns:xs="http://www.w3.org/2001/XMLSchema" xmlns:p="http://schemas.microsoft.com/office/2006/metadata/properties" xmlns:ns2="18635d2d-a6f3-4fc6-a57a-cef950ecb4b7" targetNamespace="http://schemas.microsoft.com/office/2006/metadata/properties" ma:root="true" ma:fieldsID="33a4a7abc57d3029c620e6248d44d492" ns2:_="">
    <xsd:import namespace="18635d2d-a6f3-4fc6-a57a-cef950ecb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35d2d-a6f3-4fc6-a57a-cef950e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380BF-7E54-41C5-B934-E7F0E7799A2F}">
  <ds:schemaRefs>
    <ds:schemaRef ds:uri="18635d2d-a6f3-4fc6-a57a-cef950ecb4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FAC940-1C23-4691-9C64-23BCE62ED9AF}">
  <ds:schemaRefs>
    <ds:schemaRef ds:uri="18635d2d-a6f3-4fc6-a57a-cef950ecb4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217803-97BE-4086-A6DB-C6B6C04B4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Quiz-time met antwoorden</Template>
  <TotalTime>1</TotalTime>
  <Words>825</Words>
  <Application>Microsoft Office PowerPoint</Application>
  <PresentationFormat>Diavoorstelling (4:3)</PresentationFormat>
  <Paragraphs>188</Paragraphs>
  <Slides>23</Slides>
  <Notes>16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PPT sjabloon oktober 2015</vt:lpstr>
      <vt:lpstr>PowerPoint-presentatie</vt:lpstr>
      <vt:lpstr>PowerPoint-presentatie</vt:lpstr>
      <vt:lpstr>PowerPoint-presentatie</vt:lpstr>
      <vt:lpstr>PowerPoint-presentatie</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Anske Allewaert | GoodPlanet Belgium</dc:creator>
  <cp:lastModifiedBy>Kelly De Leuze | GoodPlanet Belgium</cp:lastModifiedBy>
  <cp:revision>1</cp:revision>
  <dcterms:created xsi:type="dcterms:W3CDTF">2021-11-10T08:38:25Z</dcterms:created>
  <dcterms:modified xsi:type="dcterms:W3CDTF">2022-01-25T10:40:22Z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0x0101005F72D766C5ABE24DAA1D8CDF1BA59D40</vt:lpwstr>
  </property>
</Properties>
</file>